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759" r:id="rId2"/>
    <p:sldId id="768" r:id="rId3"/>
    <p:sldId id="303" r:id="rId4"/>
    <p:sldId id="292" r:id="rId5"/>
    <p:sldId id="750" r:id="rId6"/>
    <p:sldId id="316" r:id="rId7"/>
    <p:sldId id="751" r:id="rId8"/>
    <p:sldId id="259" r:id="rId9"/>
    <p:sldId id="752" r:id="rId10"/>
    <p:sldId id="293" r:id="rId11"/>
    <p:sldId id="753" r:id="rId12"/>
    <p:sldId id="294" r:id="rId13"/>
    <p:sldId id="754" r:id="rId14"/>
    <p:sldId id="313" r:id="rId15"/>
    <p:sldId id="755" r:id="rId16"/>
    <p:sldId id="756" r:id="rId17"/>
    <p:sldId id="714" r:id="rId18"/>
    <p:sldId id="282" r:id="rId19"/>
    <p:sldId id="295" r:id="rId20"/>
    <p:sldId id="757" r:id="rId21"/>
    <p:sldId id="286" r:id="rId22"/>
    <p:sldId id="319" r:id="rId23"/>
    <p:sldId id="305" r:id="rId24"/>
    <p:sldId id="284" r:id="rId25"/>
    <p:sldId id="75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90"/>
  </p:normalViewPr>
  <p:slideViewPr>
    <p:cSldViewPr snapToGrid="0" snapToObjects="1">
      <p:cViewPr varScale="1">
        <p:scale>
          <a:sx n="104" d="100"/>
          <a:sy n="104" d="100"/>
        </p:scale>
        <p:origin x="17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gradFill flip="none" rotWithShape="1">
          <a:gsLst>
            <a:gs pos="100000">
              <a:schemeClr val="bg1"/>
            </a:gs>
            <a:gs pos="100000">
              <a:srgbClr val="FFFFFF"/>
            </a:gs>
          </a:gsLst>
          <a:lin ang="2280000" scaled="0"/>
          <a:tileRect/>
        </a:gradFill>
        <a:effectLst/>
      </p:bgPr>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55F37177-0066-3A45-90BC-378DCBCFED31}"/>
              </a:ext>
            </a:extLst>
          </p:cNvPr>
          <p:cNvPicPr>
            <a:picLocks noChangeAspect="1"/>
          </p:cNvPicPr>
          <p:nvPr/>
        </p:nvPicPr>
        <p:blipFill>
          <a:blip r:embed="rId2" cstate="screen">
            <a:alphaModFix amt="2000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763891" y="355761"/>
            <a:ext cx="7805575" cy="8102278"/>
          </a:xfrm>
          <a:prstGeom prst="rect">
            <a:avLst/>
          </a:prstGeom>
        </p:spPr>
      </p:pic>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0AD4E1-CE63-864A-A792-FDEAF3733736}" type="slidenum">
              <a:rPr lang="fr-FR" smtClean="0"/>
              <a:pPr/>
              <a:t>‹N°›</a:t>
            </a:fld>
            <a:endParaRPr lang="fr-FR"/>
          </a:p>
        </p:txBody>
      </p:sp>
      <p:sp>
        <p:nvSpPr>
          <p:cNvPr id="11" name="Rectangle 10">
            <a:extLst>
              <a:ext uri="{FF2B5EF4-FFF2-40B4-BE49-F238E27FC236}">
                <a16:creationId xmlns:a16="http://schemas.microsoft.com/office/drawing/2014/main" id="{0158B3A4-5BD6-7A48-8D2D-410B4C5EAB4A}"/>
              </a:ext>
            </a:extLst>
          </p:cNvPr>
          <p:cNvSpPr/>
          <p:nvPr/>
        </p:nvSpPr>
        <p:spPr>
          <a:xfrm>
            <a:off x="0" y="0"/>
            <a:ext cx="9144000" cy="1388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9780C09-820F-A846-BA17-D7248FEEB51F}"/>
              </a:ext>
            </a:extLst>
          </p:cNvPr>
          <p:cNvSpPr/>
          <p:nvPr/>
        </p:nvSpPr>
        <p:spPr>
          <a:xfrm>
            <a:off x="0" y="6721475"/>
            <a:ext cx="9144000" cy="1388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555C488A-E47A-FC4C-B757-C597088C1B9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8323014" y="267335"/>
            <a:ext cx="727572" cy="755228"/>
          </a:xfrm>
          <a:prstGeom prst="rect">
            <a:avLst/>
          </a:prstGeom>
        </p:spPr>
      </p:pic>
      <p:sp>
        <p:nvSpPr>
          <p:cNvPr id="16" name="ZoneTexte 15">
            <a:extLst>
              <a:ext uri="{FF2B5EF4-FFF2-40B4-BE49-F238E27FC236}">
                <a16:creationId xmlns:a16="http://schemas.microsoft.com/office/drawing/2014/main" id="{8ADAD9B2-0EDA-D344-9E68-2750D5D6AF5F}"/>
              </a:ext>
            </a:extLst>
          </p:cNvPr>
          <p:cNvSpPr txBox="1"/>
          <p:nvPr/>
        </p:nvSpPr>
        <p:spPr>
          <a:xfrm>
            <a:off x="-30068" y="6677281"/>
            <a:ext cx="4761246" cy="215444"/>
          </a:xfrm>
          <a:prstGeom prst="rect">
            <a:avLst/>
          </a:prstGeom>
          <a:noFill/>
        </p:spPr>
        <p:txBody>
          <a:bodyPr wrap="square" rtlCol="0">
            <a:spAutoFit/>
          </a:bodyPr>
          <a:lstStyle/>
          <a:p>
            <a:pPr algn="l"/>
            <a:r>
              <a:rPr lang="fr-FR" sz="800" dirty="0">
                <a:solidFill>
                  <a:schemeClr val="bg1"/>
                </a:solidFill>
                <a:latin typeface="Century Gothic" panose="020B0502020202020204" pitchFamily="34" charset="0"/>
              </a:rPr>
              <a:t>©️ Zen </a:t>
            </a:r>
            <a:r>
              <a:rPr lang="fr-FR" sz="800" dirty="0" err="1">
                <a:solidFill>
                  <a:schemeClr val="bg1"/>
                </a:solidFill>
                <a:latin typeface="Century Gothic" panose="020B0502020202020204" pitchFamily="34" charset="0"/>
              </a:rPr>
              <a:t>Touch</a:t>
            </a:r>
            <a:r>
              <a:rPr lang="fr-FR" sz="800" dirty="0">
                <a:solidFill>
                  <a:schemeClr val="bg1"/>
                </a:solidFill>
                <a:latin typeface="Century Gothic" panose="020B0502020202020204" pitchFamily="34" charset="0"/>
              </a:rPr>
              <a:t> EURL – </a:t>
            </a:r>
            <a:r>
              <a:rPr lang="fr-FR" sz="800" dirty="0" err="1">
                <a:solidFill>
                  <a:schemeClr val="bg1"/>
                </a:solidFill>
                <a:latin typeface="Century Gothic" panose="020B0502020202020204" pitchFamily="34" charset="0"/>
              </a:rPr>
              <a:t>Méryl</a:t>
            </a:r>
            <a:r>
              <a:rPr lang="fr-FR" sz="800" dirty="0">
                <a:solidFill>
                  <a:schemeClr val="bg1"/>
                </a:solidFill>
                <a:latin typeface="Century Gothic" panose="020B0502020202020204" pitchFamily="34" charset="0"/>
              </a:rPr>
              <a:t> Fabre – Tous droits réservés. Copie, transmission à un tiers interdites.</a:t>
            </a:r>
          </a:p>
        </p:txBody>
      </p:sp>
    </p:spTree>
    <p:extLst>
      <p:ext uri="{BB962C8B-B14F-4D97-AF65-F5344CB8AC3E}">
        <p14:creationId xmlns:p14="http://schemas.microsoft.com/office/powerpoint/2010/main" val="2889095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Comparaison">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2"/>
                </a:solidFill>
              </a:defRPr>
            </a:lvl1pPr>
          </a:lstStyle>
          <a:p>
            <a:r>
              <a:rPr lang="fr-FR"/>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solidFill>
                  <a:srgbClr val="1E8E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20AD4E1-CE63-864A-A792-FDEAF3733736}" type="slidenum">
              <a:rPr lang="fr-FR" smtClean="0"/>
              <a:pPr/>
              <a:t>‹N°›</a:t>
            </a:fld>
            <a:endParaRPr lang="fr-FR"/>
          </a:p>
        </p:txBody>
      </p:sp>
      <p:pic>
        <p:nvPicPr>
          <p:cNvPr id="10" name="Image 9">
            <a:extLst>
              <a:ext uri="{FF2B5EF4-FFF2-40B4-BE49-F238E27FC236}">
                <a16:creationId xmlns:a16="http://schemas.microsoft.com/office/drawing/2014/main" id="{1997E03B-FBC3-2D4B-8B7B-3135BFE013C6}"/>
              </a:ext>
            </a:extLst>
          </p:cNvPr>
          <p:cNvPicPr>
            <a:picLocks noChangeAspect="1"/>
          </p:cNvPicPr>
          <p:nvPr/>
        </p:nvPicPr>
        <p:blipFill>
          <a:blip r:embed="rId2" cstate="screen">
            <a:alphaModFix amt="5000"/>
            <a:extLst>
              <a:ext uri="{28A0092B-C50C-407E-A947-70E740481C1C}">
                <a14:useLocalDpi xmlns:a14="http://schemas.microsoft.com/office/drawing/2010/main"/>
              </a:ext>
            </a:extLst>
          </a:blip>
          <a:stretch>
            <a:fillRect/>
          </a:stretch>
        </p:blipFill>
        <p:spPr>
          <a:xfrm>
            <a:off x="2354458" y="1761361"/>
            <a:ext cx="4435084" cy="4603669"/>
          </a:xfrm>
          <a:prstGeom prst="rect">
            <a:avLst/>
          </a:prstGeom>
        </p:spPr>
      </p:pic>
      <p:sp>
        <p:nvSpPr>
          <p:cNvPr id="11" name="Rectangle 10">
            <a:extLst>
              <a:ext uri="{FF2B5EF4-FFF2-40B4-BE49-F238E27FC236}">
                <a16:creationId xmlns:a16="http://schemas.microsoft.com/office/drawing/2014/main" id="{0951E97A-6E6C-204D-9DB3-53A2D2804812}"/>
              </a:ext>
            </a:extLst>
          </p:cNvPr>
          <p:cNvSpPr/>
          <p:nvPr/>
        </p:nvSpPr>
        <p:spPr>
          <a:xfrm>
            <a:off x="0" y="0"/>
            <a:ext cx="9144000" cy="1388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4463A7E3-BAB6-1F40-ABFC-42F62EDBEB0B}"/>
              </a:ext>
            </a:extLst>
          </p:cNvPr>
          <p:cNvSpPr/>
          <p:nvPr/>
        </p:nvSpPr>
        <p:spPr>
          <a:xfrm>
            <a:off x="3858" y="6751466"/>
            <a:ext cx="9144000" cy="1388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B822DF20-D7D3-7043-894F-34DF650AA266}"/>
              </a:ext>
            </a:extLst>
          </p:cNvPr>
          <p:cNvSpPr txBox="1"/>
          <p:nvPr/>
        </p:nvSpPr>
        <p:spPr>
          <a:xfrm>
            <a:off x="-30068" y="6677281"/>
            <a:ext cx="4761246" cy="215444"/>
          </a:xfrm>
          <a:prstGeom prst="rect">
            <a:avLst/>
          </a:prstGeom>
          <a:noFill/>
        </p:spPr>
        <p:txBody>
          <a:bodyPr wrap="square" rtlCol="0">
            <a:spAutoFit/>
          </a:bodyPr>
          <a:lstStyle/>
          <a:p>
            <a:pPr algn="l"/>
            <a:r>
              <a:rPr lang="fr-FR" sz="800" dirty="0">
                <a:solidFill>
                  <a:schemeClr val="bg1"/>
                </a:solidFill>
                <a:latin typeface="Century Gothic" panose="020B0502020202020204" pitchFamily="34" charset="0"/>
              </a:rPr>
              <a:t>©️ Zen </a:t>
            </a:r>
            <a:r>
              <a:rPr lang="fr-FR" sz="800" dirty="0" err="1">
                <a:solidFill>
                  <a:schemeClr val="bg1"/>
                </a:solidFill>
                <a:latin typeface="Century Gothic" panose="020B0502020202020204" pitchFamily="34" charset="0"/>
              </a:rPr>
              <a:t>Touch</a:t>
            </a:r>
            <a:r>
              <a:rPr lang="fr-FR" sz="800" dirty="0">
                <a:solidFill>
                  <a:schemeClr val="bg1"/>
                </a:solidFill>
                <a:latin typeface="Century Gothic" panose="020B0502020202020204" pitchFamily="34" charset="0"/>
              </a:rPr>
              <a:t> EURL – </a:t>
            </a:r>
            <a:r>
              <a:rPr lang="fr-FR" sz="800" dirty="0" err="1">
                <a:solidFill>
                  <a:schemeClr val="bg1"/>
                </a:solidFill>
                <a:latin typeface="Century Gothic" panose="020B0502020202020204" pitchFamily="34" charset="0"/>
              </a:rPr>
              <a:t>Méryl</a:t>
            </a:r>
            <a:r>
              <a:rPr lang="fr-FR" sz="800" dirty="0">
                <a:solidFill>
                  <a:schemeClr val="bg1"/>
                </a:solidFill>
                <a:latin typeface="Century Gothic" panose="020B0502020202020204" pitchFamily="34" charset="0"/>
              </a:rPr>
              <a:t> Fabre – Tous droits réservés. Copie, transmission à un tiers interdites.</a:t>
            </a:r>
          </a:p>
        </p:txBody>
      </p:sp>
    </p:spTree>
    <p:extLst>
      <p:ext uri="{BB962C8B-B14F-4D97-AF65-F5344CB8AC3E}">
        <p14:creationId xmlns:p14="http://schemas.microsoft.com/office/powerpoint/2010/main" val="1140142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0AD4E1-CE63-864A-A792-FDEAF3733736}" type="slidenum">
              <a:rPr lang="fr-FR" smtClean="0"/>
              <a:pPr/>
              <a:t>‹N°›</a:t>
            </a:fld>
            <a:endParaRPr lang="fr-FR"/>
          </a:p>
        </p:txBody>
      </p:sp>
      <p:pic>
        <p:nvPicPr>
          <p:cNvPr id="8" name="Image 7">
            <a:extLst>
              <a:ext uri="{FF2B5EF4-FFF2-40B4-BE49-F238E27FC236}">
                <a16:creationId xmlns:a16="http://schemas.microsoft.com/office/drawing/2014/main" id="{D1C5D1C9-F3CD-994B-9438-177BCD3470DF}"/>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tretch>
            <a:fillRect/>
          </a:stretch>
        </p:blipFill>
        <p:spPr>
          <a:xfrm>
            <a:off x="2354458" y="1761361"/>
            <a:ext cx="4435084" cy="4603669"/>
          </a:xfrm>
          <a:prstGeom prst="rect">
            <a:avLst/>
          </a:prstGeom>
        </p:spPr>
      </p:pic>
      <p:sp>
        <p:nvSpPr>
          <p:cNvPr id="9" name="Rectangle 8">
            <a:extLst>
              <a:ext uri="{FF2B5EF4-FFF2-40B4-BE49-F238E27FC236}">
                <a16:creationId xmlns:a16="http://schemas.microsoft.com/office/drawing/2014/main" id="{D917DE2F-0188-8A40-9FCD-420690BFE3A4}"/>
              </a:ext>
            </a:extLst>
          </p:cNvPr>
          <p:cNvSpPr/>
          <p:nvPr/>
        </p:nvSpPr>
        <p:spPr>
          <a:xfrm>
            <a:off x="0" y="0"/>
            <a:ext cx="9144000" cy="1388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605E3D80-946D-E147-B455-D4C17F4237AC}"/>
              </a:ext>
            </a:extLst>
          </p:cNvPr>
          <p:cNvSpPr/>
          <p:nvPr/>
        </p:nvSpPr>
        <p:spPr>
          <a:xfrm>
            <a:off x="0" y="6749611"/>
            <a:ext cx="9144000" cy="1388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73DBB263-184B-C144-85BF-8486AF1DE996}"/>
              </a:ext>
            </a:extLst>
          </p:cNvPr>
          <p:cNvSpPr txBox="1"/>
          <p:nvPr/>
        </p:nvSpPr>
        <p:spPr>
          <a:xfrm>
            <a:off x="-30068" y="6677281"/>
            <a:ext cx="4761246" cy="215444"/>
          </a:xfrm>
          <a:prstGeom prst="rect">
            <a:avLst/>
          </a:prstGeom>
          <a:noFill/>
        </p:spPr>
        <p:txBody>
          <a:bodyPr wrap="square" rtlCol="0">
            <a:spAutoFit/>
          </a:bodyPr>
          <a:lstStyle/>
          <a:p>
            <a:pPr algn="l"/>
            <a:r>
              <a:rPr lang="fr-FR" sz="800" dirty="0">
                <a:solidFill>
                  <a:schemeClr val="bg1"/>
                </a:solidFill>
                <a:latin typeface="Century Gothic" panose="020B0502020202020204" pitchFamily="34" charset="0"/>
              </a:rPr>
              <a:t>©️ Zen </a:t>
            </a:r>
            <a:r>
              <a:rPr lang="fr-FR" sz="800" dirty="0" err="1">
                <a:solidFill>
                  <a:schemeClr val="bg1"/>
                </a:solidFill>
                <a:latin typeface="Century Gothic" panose="020B0502020202020204" pitchFamily="34" charset="0"/>
              </a:rPr>
              <a:t>Touch</a:t>
            </a:r>
            <a:r>
              <a:rPr lang="fr-FR" sz="800" dirty="0">
                <a:solidFill>
                  <a:schemeClr val="bg1"/>
                </a:solidFill>
                <a:latin typeface="Century Gothic" panose="020B0502020202020204" pitchFamily="34" charset="0"/>
              </a:rPr>
              <a:t> EURL – </a:t>
            </a:r>
            <a:r>
              <a:rPr lang="fr-FR" sz="800" dirty="0" err="1">
                <a:solidFill>
                  <a:schemeClr val="bg1"/>
                </a:solidFill>
                <a:latin typeface="Century Gothic" panose="020B0502020202020204" pitchFamily="34" charset="0"/>
              </a:rPr>
              <a:t>Méryl</a:t>
            </a:r>
            <a:r>
              <a:rPr lang="fr-FR" sz="800" dirty="0">
                <a:solidFill>
                  <a:schemeClr val="bg1"/>
                </a:solidFill>
                <a:latin typeface="Century Gothic" panose="020B0502020202020204" pitchFamily="34" charset="0"/>
              </a:rPr>
              <a:t> Fabre – Tous droits réservés. Copie, transmission à un tiers interdites.</a:t>
            </a:r>
          </a:p>
        </p:txBody>
      </p:sp>
    </p:spTree>
    <p:extLst>
      <p:ext uri="{BB962C8B-B14F-4D97-AF65-F5344CB8AC3E}">
        <p14:creationId xmlns:p14="http://schemas.microsoft.com/office/powerpoint/2010/main" val="1088890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5_Titre seul">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2"/>
                </a:solidFill>
              </a:defRPr>
            </a:lvl1pPr>
          </a:lstStyle>
          <a:p>
            <a:r>
              <a:rPr lang="fr-FR"/>
              <a:t>Modifiez le style du titre</a:t>
            </a:r>
            <a:endParaRPr lang="fr-FR" dirty="0"/>
          </a:p>
        </p:txBody>
      </p:sp>
      <p:sp>
        <p:nvSpPr>
          <p:cNvPr id="3" name="Espace réservé de la date 2"/>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0AD4E1-CE63-864A-A792-FDEAF3733736}" type="slidenum">
              <a:rPr lang="fr-FR" smtClean="0"/>
              <a:pPr/>
              <a:t>‹N°›</a:t>
            </a:fld>
            <a:endParaRPr lang="fr-FR"/>
          </a:p>
        </p:txBody>
      </p:sp>
      <p:pic>
        <p:nvPicPr>
          <p:cNvPr id="7" name="Image 6">
            <a:extLst>
              <a:ext uri="{FF2B5EF4-FFF2-40B4-BE49-F238E27FC236}">
                <a16:creationId xmlns:a16="http://schemas.microsoft.com/office/drawing/2014/main" id="{DFD1FF5D-F6B4-1149-9EB1-9E20C8040E99}"/>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tretch>
            <a:fillRect/>
          </a:stretch>
        </p:blipFill>
        <p:spPr>
          <a:xfrm>
            <a:off x="2354458" y="1761361"/>
            <a:ext cx="4435084" cy="4603669"/>
          </a:xfrm>
          <a:prstGeom prst="rect">
            <a:avLst/>
          </a:prstGeom>
        </p:spPr>
      </p:pic>
      <p:sp>
        <p:nvSpPr>
          <p:cNvPr id="8" name="Rectangle 7">
            <a:extLst>
              <a:ext uri="{FF2B5EF4-FFF2-40B4-BE49-F238E27FC236}">
                <a16:creationId xmlns:a16="http://schemas.microsoft.com/office/drawing/2014/main" id="{16E57E1C-A6B0-A147-90A7-BCF71100505E}"/>
              </a:ext>
            </a:extLst>
          </p:cNvPr>
          <p:cNvSpPr/>
          <p:nvPr/>
        </p:nvSpPr>
        <p:spPr>
          <a:xfrm>
            <a:off x="0" y="0"/>
            <a:ext cx="9144000" cy="1388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4A1CC60B-C1A0-054D-ACF3-99264B8106C1}"/>
              </a:ext>
            </a:extLst>
          </p:cNvPr>
          <p:cNvSpPr/>
          <p:nvPr/>
        </p:nvSpPr>
        <p:spPr>
          <a:xfrm>
            <a:off x="3858" y="6751466"/>
            <a:ext cx="9144000" cy="1388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BF758804-F6AB-D847-8FF8-BBA80D264DF9}"/>
              </a:ext>
            </a:extLst>
          </p:cNvPr>
          <p:cNvSpPr txBox="1"/>
          <p:nvPr/>
        </p:nvSpPr>
        <p:spPr>
          <a:xfrm>
            <a:off x="-30068" y="6677281"/>
            <a:ext cx="4761246" cy="215444"/>
          </a:xfrm>
          <a:prstGeom prst="rect">
            <a:avLst/>
          </a:prstGeom>
          <a:noFill/>
        </p:spPr>
        <p:txBody>
          <a:bodyPr wrap="square" rtlCol="0">
            <a:spAutoFit/>
          </a:bodyPr>
          <a:lstStyle/>
          <a:p>
            <a:pPr algn="l"/>
            <a:r>
              <a:rPr lang="fr-FR" sz="800" dirty="0">
                <a:solidFill>
                  <a:schemeClr val="bg1"/>
                </a:solidFill>
                <a:latin typeface="Century Gothic" panose="020B0502020202020204" pitchFamily="34" charset="0"/>
              </a:rPr>
              <a:t>©️ Zen </a:t>
            </a:r>
            <a:r>
              <a:rPr lang="fr-FR" sz="800" dirty="0" err="1">
                <a:solidFill>
                  <a:schemeClr val="bg1"/>
                </a:solidFill>
                <a:latin typeface="Century Gothic" panose="020B0502020202020204" pitchFamily="34" charset="0"/>
              </a:rPr>
              <a:t>Touch</a:t>
            </a:r>
            <a:r>
              <a:rPr lang="fr-FR" sz="800" dirty="0">
                <a:solidFill>
                  <a:schemeClr val="bg1"/>
                </a:solidFill>
                <a:latin typeface="Century Gothic" panose="020B0502020202020204" pitchFamily="34" charset="0"/>
              </a:rPr>
              <a:t> EURL – </a:t>
            </a:r>
            <a:r>
              <a:rPr lang="fr-FR" sz="800" dirty="0" err="1">
                <a:solidFill>
                  <a:schemeClr val="bg1"/>
                </a:solidFill>
                <a:latin typeface="Century Gothic" panose="020B0502020202020204" pitchFamily="34" charset="0"/>
              </a:rPr>
              <a:t>Méryl</a:t>
            </a:r>
            <a:r>
              <a:rPr lang="fr-FR" sz="800" dirty="0">
                <a:solidFill>
                  <a:schemeClr val="bg1"/>
                </a:solidFill>
                <a:latin typeface="Century Gothic" panose="020B0502020202020204" pitchFamily="34" charset="0"/>
              </a:rPr>
              <a:t> Fabre – Tous droits réservés. Copie, transmission à un tiers interdites.</a:t>
            </a:r>
          </a:p>
        </p:txBody>
      </p:sp>
    </p:spTree>
    <p:extLst>
      <p:ext uri="{BB962C8B-B14F-4D97-AF65-F5344CB8AC3E}">
        <p14:creationId xmlns:p14="http://schemas.microsoft.com/office/powerpoint/2010/main" val="4225379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_Titre seul">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0AD4E1-CE63-864A-A792-FDEAF3733736}" type="slidenum">
              <a:rPr lang="fr-FR" smtClean="0"/>
              <a:pPr/>
              <a:t>‹N°›</a:t>
            </a:fld>
            <a:endParaRPr lang="fr-FR"/>
          </a:p>
        </p:txBody>
      </p:sp>
      <p:pic>
        <p:nvPicPr>
          <p:cNvPr id="10" name="Image 9">
            <a:extLst>
              <a:ext uri="{FF2B5EF4-FFF2-40B4-BE49-F238E27FC236}">
                <a16:creationId xmlns:a16="http://schemas.microsoft.com/office/drawing/2014/main" id="{5ED8D89A-E5C1-8E48-8857-7355252B0930}"/>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tretch>
            <a:fillRect/>
          </a:stretch>
        </p:blipFill>
        <p:spPr>
          <a:xfrm>
            <a:off x="2354458" y="1761361"/>
            <a:ext cx="4435084" cy="4603669"/>
          </a:xfrm>
          <a:prstGeom prst="rect">
            <a:avLst/>
          </a:prstGeom>
        </p:spPr>
      </p:pic>
      <p:sp>
        <p:nvSpPr>
          <p:cNvPr id="11" name="Rectangle 10">
            <a:extLst>
              <a:ext uri="{FF2B5EF4-FFF2-40B4-BE49-F238E27FC236}">
                <a16:creationId xmlns:a16="http://schemas.microsoft.com/office/drawing/2014/main" id="{6BD0D73C-79B3-A048-A999-9D331ACA6EA9}"/>
              </a:ext>
            </a:extLst>
          </p:cNvPr>
          <p:cNvSpPr/>
          <p:nvPr/>
        </p:nvSpPr>
        <p:spPr>
          <a:xfrm>
            <a:off x="0" y="0"/>
            <a:ext cx="9144000" cy="1388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A92925B4-4A6A-CB4C-B849-0DE512A47315}"/>
              </a:ext>
            </a:extLst>
          </p:cNvPr>
          <p:cNvSpPr/>
          <p:nvPr/>
        </p:nvSpPr>
        <p:spPr>
          <a:xfrm>
            <a:off x="0" y="6749611"/>
            <a:ext cx="9144000" cy="1388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D117032F-C2AE-1443-B3BC-DCF1CC1FD243}"/>
              </a:ext>
            </a:extLst>
          </p:cNvPr>
          <p:cNvSpPr txBox="1"/>
          <p:nvPr/>
        </p:nvSpPr>
        <p:spPr>
          <a:xfrm>
            <a:off x="-30068" y="6677281"/>
            <a:ext cx="4761246" cy="215444"/>
          </a:xfrm>
          <a:prstGeom prst="rect">
            <a:avLst/>
          </a:prstGeom>
          <a:noFill/>
        </p:spPr>
        <p:txBody>
          <a:bodyPr wrap="square" rtlCol="0">
            <a:spAutoFit/>
          </a:bodyPr>
          <a:lstStyle/>
          <a:p>
            <a:pPr algn="l"/>
            <a:r>
              <a:rPr lang="fr-FR" sz="800" dirty="0">
                <a:solidFill>
                  <a:schemeClr val="bg1"/>
                </a:solidFill>
                <a:latin typeface="Century Gothic" panose="020B0502020202020204" pitchFamily="34" charset="0"/>
              </a:rPr>
              <a:t>©️ Zen </a:t>
            </a:r>
            <a:r>
              <a:rPr lang="fr-FR" sz="800" dirty="0" err="1">
                <a:solidFill>
                  <a:schemeClr val="bg1"/>
                </a:solidFill>
                <a:latin typeface="Century Gothic" panose="020B0502020202020204" pitchFamily="34" charset="0"/>
              </a:rPr>
              <a:t>Touch</a:t>
            </a:r>
            <a:r>
              <a:rPr lang="fr-FR" sz="800" dirty="0">
                <a:solidFill>
                  <a:schemeClr val="bg1"/>
                </a:solidFill>
                <a:latin typeface="Century Gothic" panose="020B0502020202020204" pitchFamily="34" charset="0"/>
              </a:rPr>
              <a:t> EURL – </a:t>
            </a:r>
            <a:r>
              <a:rPr lang="fr-FR" sz="800" dirty="0" err="1">
                <a:solidFill>
                  <a:schemeClr val="bg1"/>
                </a:solidFill>
                <a:latin typeface="Century Gothic" panose="020B0502020202020204" pitchFamily="34" charset="0"/>
              </a:rPr>
              <a:t>Méryl</a:t>
            </a:r>
            <a:r>
              <a:rPr lang="fr-FR" sz="800" dirty="0">
                <a:solidFill>
                  <a:schemeClr val="bg1"/>
                </a:solidFill>
                <a:latin typeface="Century Gothic" panose="020B0502020202020204" pitchFamily="34" charset="0"/>
              </a:rPr>
              <a:t> Fabre – Tous droits réservés. Copie, transmission à un tiers interdites.</a:t>
            </a:r>
          </a:p>
        </p:txBody>
      </p:sp>
    </p:spTree>
    <p:extLst>
      <p:ext uri="{BB962C8B-B14F-4D97-AF65-F5344CB8AC3E}">
        <p14:creationId xmlns:p14="http://schemas.microsoft.com/office/powerpoint/2010/main" val="159385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6_Titre seul">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2"/>
                </a:solidFill>
              </a:defRPr>
            </a:lvl1pPr>
          </a:lstStyle>
          <a:p>
            <a:r>
              <a:rPr lang="fr-FR"/>
              <a:t>Modifiez le style du titre</a:t>
            </a:r>
          </a:p>
        </p:txBody>
      </p:sp>
      <p:sp>
        <p:nvSpPr>
          <p:cNvPr id="3" name="Espace réservé de la date 2"/>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0AD4E1-CE63-864A-A792-FDEAF3733736}" type="slidenum">
              <a:rPr lang="fr-FR" smtClean="0"/>
              <a:pPr/>
              <a:t>‹N°›</a:t>
            </a:fld>
            <a:endParaRPr lang="fr-FR"/>
          </a:p>
        </p:txBody>
      </p:sp>
      <p:pic>
        <p:nvPicPr>
          <p:cNvPr id="7" name="Image 6">
            <a:extLst>
              <a:ext uri="{FF2B5EF4-FFF2-40B4-BE49-F238E27FC236}">
                <a16:creationId xmlns:a16="http://schemas.microsoft.com/office/drawing/2014/main" id="{3AD3E6FB-F85C-2A40-903D-193053A671B5}"/>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tretch>
            <a:fillRect/>
          </a:stretch>
        </p:blipFill>
        <p:spPr>
          <a:xfrm>
            <a:off x="2354458" y="1761361"/>
            <a:ext cx="4435084" cy="4603669"/>
          </a:xfrm>
          <a:prstGeom prst="rect">
            <a:avLst/>
          </a:prstGeom>
        </p:spPr>
      </p:pic>
      <p:sp>
        <p:nvSpPr>
          <p:cNvPr id="8" name="Rectangle 7">
            <a:extLst>
              <a:ext uri="{FF2B5EF4-FFF2-40B4-BE49-F238E27FC236}">
                <a16:creationId xmlns:a16="http://schemas.microsoft.com/office/drawing/2014/main" id="{B8B95FC4-EEB0-A648-AAFD-5D0B858D72F1}"/>
              </a:ext>
            </a:extLst>
          </p:cNvPr>
          <p:cNvSpPr/>
          <p:nvPr/>
        </p:nvSpPr>
        <p:spPr>
          <a:xfrm>
            <a:off x="0" y="0"/>
            <a:ext cx="9144000" cy="1388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A0006E09-3FE6-8946-83F2-DE038BEE437F}"/>
              </a:ext>
            </a:extLst>
          </p:cNvPr>
          <p:cNvSpPr/>
          <p:nvPr/>
        </p:nvSpPr>
        <p:spPr>
          <a:xfrm>
            <a:off x="3858" y="6751466"/>
            <a:ext cx="9144000" cy="1388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AFFE11D8-7710-6145-95D8-30DA7A948709}"/>
              </a:ext>
            </a:extLst>
          </p:cNvPr>
          <p:cNvSpPr txBox="1"/>
          <p:nvPr/>
        </p:nvSpPr>
        <p:spPr>
          <a:xfrm>
            <a:off x="-30068" y="6677281"/>
            <a:ext cx="4761246" cy="215444"/>
          </a:xfrm>
          <a:prstGeom prst="rect">
            <a:avLst/>
          </a:prstGeom>
          <a:noFill/>
        </p:spPr>
        <p:txBody>
          <a:bodyPr wrap="square" rtlCol="0">
            <a:spAutoFit/>
          </a:bodyPr>
          <a:lstStyle/>
          <a:p>
            <a:pPr algn="l"/>
            <a:r>
              <a:rPr lang="fr-FR" sz="800" dirty="0">
                <a:solidFill>
                  <a:schemeClr val="bg1"/>
                </a:solidFill>
                <a:latin typeface="Century Gothic" panose="020B0502020202020204" pitchFamily="34" charset="0"/>
              </a:rPr>
              <a:t>©️ Zen </a:t>
            </a:r>
            <a:r>
              <a:rPr lang="fr-FR" sz="800" dirty="0" err="1">
                <a:solidFill>
                  <a:schemeClr val="bg1"/>
                </a:solidFill>
                <a:latin typeface="Century Gothic" panose="020B0502020202020204" pitchFamily="34" charset="0"/>
              </a:rPr>
              <a:t>Touch</a:t>
            </a:r>
            <a:r>
              <a:rPr lang="fr-FR" sz="800" dirty="0">
                <a:solidFill>
                  <a:schemeClr val="bg1"/>
                </a:solidFill>
                <a:latin typeface="Century Gothic" panose="020B0502020202020204" pitchFamily="34" charset="0"/>
              </a:rPr>
              <a:t> EURL – </a:t>
            </a:r>
            <a:r>
              <a:rPr lang="fr-FR" sz="800" dirty="0" err="1">
                <a:solidFill>
                  <a:schemeClr val="bg1"/>
                </a:solidFill>
                <a:latin typeface="Century Gothic" panose="020B0502020202020204" pitchFamily="34" charset="0"/>
              </a:rPr>
              <a:t>Méryl</a:t>
            </a:r>
            <a:r>
              <a:rPr lang="fr-FR" sz="800" dirty="0">
                <a:solidFill>
                  <a:schemeClr val="bg1"/>
                </a:solidFill>
                <a:latin typeface="Century Gothic" panose="020B0502020202020204" pitchFamily="34" charset="0"/>
              </a:rPr>
              <a:t> Fabre – Tous droits réservés. Copie, transmission à un tiers interdites.</a:t>
            </a:r>
          </a:p>
        </p:txBody>
      </p:sp>
    </p:spTree>
    <p:extLst>
      <p:ext uri="{BB962C8B-B14F-4D97-AF65-F5344CB8AC3E}">
        <p14:creationId xmlns:p14="http://schemas.microsoft.com/office/powerpoint/2010/main" val="3677058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re seul">
    <p:bg>
      <p:bgPr>
        <a:solidFill>
          <a:schemeClr val="bg1"/>
        </a:solidFill>
        <a:effectLst/>
      </p:bgPr>
    </p:bg>
    <p:spTree>
      <p:nvGrpSpPr>
        <p:cNvPr id="1" name=""/>
        <p:cNvGrpSpPr/>
        <p:nvPr/>
      </p:nvGrpSpPr>
      <p:grpSpPr>
        <a:xfrm>
          <a:off x="0" y="0"/>
          <a:ext cx="0" cy="0"/>
          <a:chOff x="0" y="0"/>
          <a:chExt cx="0" cy="0"/>
        </a:xfrm>
      </p:grpSpPr>
      <p:pic>
        <p:nvPicPr>
          <p:cNvPr id="22" name="Image 21" descr="LOGO ZEN TOUCH V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99310" y="1951821"/>
            <a:ext cx="3753890" cy="3543300"/>
          </a:xfrm>
          <a:prstGeom prst="rect">
            <a:avLst/>
          </a:prstGeom>
        </p:spPr>
      </p:pic>
      <p:sp>
        <p:nvSpPr>
          <p:cNvPr id="3" name="Espace réservé de la date 2"/>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0AD4E1-CE63-864A-A792-FDEAF3733736}" type="slidenum">
              <a:rPr lang="fr-FR" smtClean="0"/>
              <a:pPr/>
              <a:t>‹N°›</a:t>
            </a:fld>
            <a:endParaRPr lang="fr-FR"/>
          </a:p>
        </p:txBody>
      </p:sp>
      <p:sp>
        <p:nvSpPr>
          <p:cNvPr id="2" name="Titre 1"/>
          <p:cNvSpPr>
            <a:spLocks noGrp="1"/>
          </p:cNvSpPr>
          <p:nvPr>
            <p:ph type="title"/>
          </p:nvPr>
        </p:nvSpPr>
        <p:spPr>
          <a:xfrm>
            <a:off x="457200" y="859370"/>
            <a:ext cx="8229600" cy="1143000"/>
          </a:xfrm>
        </p:spPr>
        <p:txBody>
          <a:bodyPr/>
          <a:lstStyle>
            <a:lvl1pPr>
              <a:defRPr>
                <a:solidFill>
                  <a:schemeClr val="accent1"/>
                </a:solidFill>
                <a:latin typeface="Century Gothic"/>
                <a:cs typeface="Century Gothic"/>
              </a:defRPr>
            </a:lvl1pPr>
          </a:lstStyle>
          <a:p>
            <a:r>
              <a:rPr lang="fr-FR"/>
              <a:t>Modifiez le style du titre</a:t>
            </a:r>
            <a:endParaRPr lang="fr-FR" dirty="0"/>
          </a:p>
        </p:txBody>
      </p:sp>
      <p:sp>
        <p:nvSpPr>
          <p:cNvPr id="29" name="Espace réservé de la date 2"/>
          <p:cNvSpPr txBox="1">
            <a:spLocks/>
          </p:cNvSpPr>
          <p:nvPr/>
        </p:nvSpPr>
        <p:spPr>
          <a:xfrm>
            <a:off x="609600" y="6508750"/>
            <a:ext cx="2133600" cy="365125"/>
          </a:xfrm>
          <a:prstGeom prst="rect">
            <a:avLst/>
          </a:prstGeom>
        </p:spPr>
        <p:txBody>
          <a:bodyPr vert="horz" lIns="91440" tIns="45720" rIns="91440" bIns="45720" rtlCol="0" anchor="ctr"/>
          <a:lstStyle>
            <a:defPPr>
              <a:defRPr lang="fr-FR"/>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C1A679B-873C-7A4D-B956-B360604B0CE1}" type="datetimeFigureOut">
              <a:rPr lang="fr-FR" smtClean="0"/>
              <a:pPr/>
              <a:t>19/08/2022</a:t>
            </a:fld>
            <a:endParaRPr lang="fr-FR"/>
          </a:p>
        </p:txBody>
      </p:sp>
      <p:sp>
        <p:nvSpPr>
          <p:cNvPr id="30" name="Espace réservé du numéro de diapositive 4"/>
          <p:cNvSpPr txBox="1">
            <a:spLocks/>
          </p:cNvSpPr>
          <p:nvPr/>
        </p:nvSpPr>
        <p:spPr>
          <a:xfrm>
            <a:off x="6705600" y="6508750"/>
            <a:ext cx="2133600" cy="36512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89B5D4-DF9C-4748-8EEF-5521915D2D05}" type="slidenum">
              <a:rPr lang="fr-FR" smtClean="0"/>
              <a:pPr/>
              <a:t>‹N°›</a:t>
            </a:fld>
            <a:endParaRPr lang="fr-FR"/>
          </a:p>
        </p:txBody>
      </p:sp>
      <p:grpSp>
        <p:nvGrpSpPr>
          <p:cNvPr id="33" name="Grouper 32"/>
          <p:cNvGrpSpPr/>
          <p:nvPr/>
        </p:nvGrpSpPr>
        <p:grpSpPr>
          <a:xfrm>
            <a:off x="-317501" y="5024289"/>
            <a:ext cx="9783234" cy="2654391"/>
            <a:chOff x="-317501" y="5024289"/>
            <a:chExt cx="9783234" cy="2654391"/>
          </a:xfrm>
        </p:grpSpPr>
        <p:pic>
          <p:nvPicPr>
            <p:cNvPr id="26" name="Image 25" descr="vague rose b_Plan de travail 1.png"/>
            <p:cNvPicPr>
              <a:picLocks noChangeAspect="1"/>
            </p:cNvPicPr>
            <p:nvPr userDrawn="1"/>
          </p:nvPicPr>
          <p:blipFill rotWithShape="1">
            <a:blip r:embed="rId3" cstate="screen">
              <a:alphaModFix amt="56000"/>
              <a:extLst>
                <a:ext uri="{28A0092B-C50C-407E-A947-70E740481C1C}">
                  <a14:useLocalDpi xmlns:a14="http://schemas.microsoft.com/office/drawing/2010/main"/>
                </a:ext>
              </a:extLst>
            </a:blip>
            <a:srcRect l="15451" r="33931"/>
            <a:stretch/>
          </p:blipFill>
          <p:spPr>
            <a:xfrm>
              <a:off x="-317501" y="5024289"/>
              <a:ext cx="9630834" cy="2510748"/>
            </a:xfrm>
            <a:prstGeom prst="rect">
              <a:avLst/>
            </a:prstGeom>
          </p:spPr>
        </p:pic>
        <p:pic>
          <p:nvPicPr>
            <p:cNvPr id="25" name="Image 24" descr="vague rose_Plan de travail 1.png"/>
            <p:cNvPicPr>
              <a:picLocks noChangeAspect="1"/>
            </p:cNvPicPr>
            <p:nvPr userDrawn="1"/>
          </p:nvPicPr>
          <p:blipFill>
            <a:blip r:embed="rId4" cstate="screen">
              <a:alphaModFix amt="54000"/>
              <a:extLst>
                <a:ext uri="{28A0092B-C50C-407E-A947-70E740481C1C}">
                  <a14:useLocalDpi xmlns:a14="http://schemas.microsoft.com/office/drawing/2010/main"/>
                </a:ext>
              </a:extLst>
            </a:blip>
            <a:stretch>
              <a:fillRect/>
            </a:stretch>
          </p:blipFill>
          <p:spPr>
            <a:xfrm>
              <a:off x="-317501" y="5024289"/>
              <a:ext cx="9630833" cy="1972056"/>
            </a:xfrm>
            <a:prstGeom prst="rect">
              <a:avLst/>
            </a:prstGeom>
          </p:spPr>
        </p:pic>
        <p:pic>
          <p:nvPicPr>
            <p:cNvPr id="27" name="Image 26" descr="vague rose_Plan de travail 1.png"/>
            <p:cNvPicPr>
              <a:picLocks noChangeAspect="1"/>
            </p:cNvPicPr>
            <p:nvPr userDrawn="1"/>
          </p:nvPicPr>
          <p:blipFill rotWithShape="1">
            <a:blip r:embed="rId4" cstate="screen">
              <a:alphaModFix amt="54000"/>
              <a:extLst>
                <a:ext uri="{28A0092B-C50C-407E-A947-70E740481C1C}">
                  <a14:useLocalDpi xmlns:a14="http://schemas.microsoft.com/office/drawing/2010/main"/>
                </a:ext>
              </a:extLst>
            </a:blip>
            <a:srcRect l="17587"/>
            <a:stretch/>
          </p:blipFill>
          <p:spPr>
            <a:xfrm flipH="1">
              <a:off x="-317501" y="5401824"/>
              <a:ext cx="9630834" cy="1972056"/>
            </a:xfrm>
            <a:prstGeom prst="rect">
              <a:avLst/>
            </a:prstGeom>
          </p:spPr>
        </p:pic>
        <p:pic>
          <p:nvPicPr>
            <p:cNvPr id="28" name="Image 27" descr="vague rose_Plan de travail 1.png"/>
            <p:cNvPicPr>
              <a:picLocks noChangeAspect="1"/>
            </p:cNvPicPr>
            <p:nvPr userDrawn="1"/>
          </p:nvPicPr>
          <p:blipFill rotWithShape="1">
            <a:blip r:embed="rId4" cstate="screen">
              <a:alphaModFix amt="54000"/>
              <a:extLst>
                <a:ext uri="{28A0092B-C50C-407E-A947-70E740481C1C}">
                  <a14:useLocalDpi xmlns:a14="http://schemas.microsoft.com/office/drawing/2010/main"/>
                </a:ext>
              </a:extLst>
            </a:blip>
            <a:srcRect l="15556" r="21250"/>
            <a:stretch/>
          </p:blipFill>
          <p:spPr>
            <a:xfrm>
              <a:off x="-317501" y="5401824"/>
              <a:ext cx="9630834" cy="2124456"/>
            </a:xfrm>
            <a:prstGeom prst="rect">
              <a:avLst/>
            </a:prstGeom>
          </p:spPr>
        </p:pic>
        <p:pic>
          <p:nvPicPr>
            <p:cNvPr id="31" name="Image 30" descr="vague rose_Plan de travail 1.png"/>
            <p:cNvPicPr>
              <a:picLocks noChangeAspect="1"/>
            </p:cNvPicPr>
            <p:nvPr userDrawn="1"/>
          </p:nvPicPr>
          <p:blipFill rotWithShape="1">
            <a:blip r:embed="rId4" cstate="screen">
              <a:alphaModFix amt="54000"/>
              <a:extLst>
                <a:ext uri="{28A0092B-C50C-407E-A947-70E740481C1C}">
                  <a14:useLocalDpi xmlns:a14="http://schemas.microsoft.com/office/drawing/2010/main"/>
                </a:ext>
              </a:extLst>
            </a:blip>
            <a:srcRect l="17587"/>
            <a:stretch/>
          </p:blipFill>
          <p:spPr>
            <a:xfrm flipH="1">
              <a:off x="-165101" y="5554224"/>
              <a:ext cx="9630834" cy="1972056"/>
            </a:xfrm>
            <a:prstGeom prst="rect">
              <a:avLst/>
            </a:prstGeom>
          </p:spPr>
        </p:pic>
        <p:pic>
          <p:nvPicPr>
            <p:cNvPr id="32" name="Image 31" descr="vague rose_Plan de travail 1.png"/>
            <p:cNvPicPr>
              <a:picLocks noChangeAspect="1"/>
            </p:cNvPicPr>
            <p:nvPr userDrawn="1"/>
          </p:nvPicPr>
          <p:blipFill rotWithShape="1">
            <a:blip r:embed="rId4" cstate="screen">
              <a:alphaModFix amt="54000"/>
              <a:extLst>
                <a:ext uri="{28A0092B-C50C-407E-A947-70E740481C1C}">
                  <a14:useLocalDpi xmlns:a14="http://schemas.microsoft.com/office/drawing/2010/main"/>
                </a:ext>
              </a:extLst>
            </a:blip>
            <a:srcRect l="15556" r="21250"/>
            <a:stretch/>
          </p:blipFill>
          <p:spPr>
            <a:xfrm>
              <a:off x="-165101" y="5554224"/>
              <a:ext cx="9630834" cy="2124456"/>
            </a:xfrm>
            <a:prstGeom prst="rect">
              <a:avLst/>
            </a:prstGeom>
          </p:spPr>
        </p:pic>
      </p:grpSp>
      <p:grpSp>
        <p:nvGrpSpPr>
          <p:cNvPr id="34" name="Grouper 33"/>
          <p:cNvGrpSpPr/>
          <p:nvPr/>
        </p:nvGrpSpPr>
        <p:grpSpPr>
          <a:xfrm flipV="1">
            <a:off x="-165101" y="-915671"/>
            <a:ext cx="9783234" cy="2654391"/>
            <a:chOff x="-317501" y="5024289"/>
            <a:chExt cx="9783234" cy="2654391"/>
          </a:xfrm>
        </p:grpSpPr>
        <p:pic>
          <p:nvPicPr>
            <p:cNvPr id="35" name="Image 34" descr="vague rose b_Plan de travail 1.png"/>
            <p:cNvPicPr>
              <a:picLocks noChangeAspect="1"/>
            </p:cNvPicPr>
            <p:nvPr userDrawn="1"/>
          </p:nvPicPr>
          <p:blipFill rotWithShape="1">
            <a:blip r:embed="rId3" cstate="screen">
              <a:alphaModFix amt="56000"/>
              <a:extLst>
                <a:ext uri="{28A0092B-C50C-407E-A947-70E740481C1C}">
                  <a14:useLocalDpi xmlns:a14="http://schemas.microsoft.com/office/drawing/2010/main"/>
                </a:ext>
              </a:extLst>
            </a:blip>
            <a:srcRect l="15451" r="33931"/>
            <a:stretch/>
          </p:blipFill>
          <p:spPr>
            <a:xfrm>
              <a:off x="-317501" y="5024289"/>
              <a:ext cx="9630834" cy="2510748"/>
            </a:xfrm>
            <a:prstGeom prst="rect">
              <a:avLst/>
            </a:prstGeom>
          </p:spPr>
        </p:pic>
        <p:pic>
          <p:nvPicPr>
            <p:cNvPr id="36" name="Image 35" descr="vague rose_Plan de travail 1.png"/>
            <p:cNvPicPr>
              <a:picLocks noChangeAspect="1"/>
            </p:cNvPicPr>
            <p:nvPr userDrawn="1"/>
          </p:nvPicPr>
          <p:blipFill>
            <a:blip r:embed="rId4" cstate="screen">
              <a:alphaModFix amt="54000"/>
              <a:extLst>
                <a:ext uri="{28A0092B-C50C-407E-A947-70E740481C1C}">
                  <a14:useLocalDpi xmlns:a14="http://schemas.microsoft.com/office/drawing/2010/main"/>
                </a:ext>
              </a:extLst>
            </a:blip>
            <a:stretch>
              <a:fillRect/>
            </a:stretch>
          </p:blipFill>
          <p:spPr>
            <a:xfrm>
              <a:off x="-317501" y="5024289"/>
              <a:ext cx="9630833" cy="1972056"/>
            </a:xfrm>
            <a:prstGeom prst="rect">
              <a:avLst/>
            </a:prstGeom>
          </p:spPr>
        </p:pic>
        <p:pic>
          <p:nvPicPr>
            <p:cNvPr id="37" name="Image 36" descr="vague rose_Plan de travail 1.png"/>
            <p:cNvPicPr>
              <a:picLocks noChangeAspect="1"/>
            </p:cNvPicPr>
            <p:nvPr userDrawn="1"/>
          </p:nvPicPr>
          <p:blipFill rotWithShape="1">
            <a:blip r:embed="rId4" cstate="screen">
              <a:alphaModFix amt="54000"/>
              <a:extLst>
                <a:ext uri="{28A0092B-C50C-407E-A947-70E740481C1C}">
                  <a14:useLocalDpi xmlns:a14="http://schemas.microsoft.com/office/drawing/2010/main"/>
                </a:ext>
              </a:extLst>
            </a:blip>
            <a:srcRect l="17587"/>
            <a:stretch/>
          </p:blipFill>
          <p:spPr>
            <a:xfrm flipH="1">
              <a:off x="-317501" y="5401824"/>
              <a:ext cx="9630834" cy="1972056"/>
            </a:xfrm>
            <a:prstGeom prst="rect">
              <a:avLst/>
            </a:prstGeom>
          </p:spPr>
        </p:pic>
        <p:pic>
          <p:nvPicPr>
            <p:cNvPr id="38" name="Image 37" descr="vague rose_Plan de travail 1.png"/>
            <p:cNvPicPr>
              <a:picLocks noChangeAspect="1"/>
            </p:cNvPicPr>
            <p:nvPr userDrawn="1"/>
          </p:nvPicPr>
          <p:blipFill rotWithShape="1">
            <a:blip r:embed="rId4" cstate="screen">
              <a:alphaModFix amt="54000"/>
              <a:extLst>
                <a:ext uri="{28A0092B-C50C-407E-A947-70E740481C1C}">
                  <a14:useLocalDpi xmlns:a14="http://schemas.microsoft.com/office/drawing/2010/main"/>
                </a:ext>
              </a:extLst>
            </a:blip>
            <a:srcRect l="15556" r="21250"/>
            <a:stretch/>
          </p:blipFill>
          <p:spPr>
            <a:xfrm>
              <a:off x="-317501" y="5401824"/>
              <a:ext cx="9630834" cy="2124456"/>
            </a:xfrm>
            <a:prstGeom prst="rect">
              <a:avLst/>
            </a:prstGeom>
          </p:spPr>
        </p:pic>
        <p:pic>
          <p:nvPicPr>
            <p:cNvPr id="39" name="Image 38" descr="vague rose_Plan de travail 1.png"/>
            <p:cNvPicPr>
              <a:picLocks noChangeAspect="1"/>
            </p:cNvPicPr>
            <p:nvPr userDrawn="1"/>
          </p:nvPicPr>
          <p:blipFill rotWithShape="1">
            <a:blip r:embed="rId4" cstate="screen">
              <a:alphaModFix amt="54000"/>
              <a:extLst>
                <a:ext uri="{28A0092B-C50C-407E-A947-70E740481C1C}">
                  <a14:useLocalDpi xmlns:a14="http://schemas.microsoft.com/office/drawing/2010/main"/>
                </a:ext>
              </a:extLst>
            </a:blip>
            <a:srcRect l="17587"/>
            <a:stretch/>
          </p:blipFill>
          <p:spPr>
            <a:xfrm flipH="1">
              <a:off x="-165101" y="5554224"/>
              <a:ext cx="9630834" cy="1972056"/>
            </a:xfrm>
            <a:prstGeom prst="rect">
              <a:avLst/>
            </a:prstGeom>
          </p:spPr>
        </p:pic>
        <p:pic>
          <p:nvPicPr>
            <p:cNvPr id="40" name="Image 39" descr="vague rose_Plan de travail 1.png"/>
            <p:cNvPicPr>
              <a:picLocks noChangeAspect="1"/>
            </p:cNvPicPr>
            <p:nvPr userDrawn="1"/>
          </p:nvPicPr>
          <p:blipFill rotWithShape="1">
            <a:blip r:embed="rId4" cstate="screen">
              <a:alphaModFix amt="54000"/>
              <a:extLst>
                <a:ext uri="{28A0092B-C50C-407E-A947-70E740481C1C}">
                  <a14:useLocalDpi xmlns:a14="http://schemas.microsoft.com/office/drawing/2010/main"/>
                </a:ext>
              </a:extLst>
            </a:blip>
            <a:srcRect l="15556" r="21250"/>
            <a:stretch/>
          </p:blipFill>
          <p:spPr>
            <a:xfrm flipH="1">
              <a:off x="-165101" y="5554224"/>
              <a:ext cx="9630834" cy="2124456"/>
            </a:xfrm>
            <a:prstGeom prst="rect">
              <a:avLst/>
            </a:prstGeom>
          </p:spPr>
        </p:pic>
      </p:grpSp>
    </p:spTree>
    <p:extLst>
      <p:ext uri="{BB962C8B-B14F-4D97-AF65-F5344CB8AC3E}">
        <p14:creationId xmlns:p14="http://schemas.microsoft.com/office/powerpoint/2010/main" val="3379186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7_Titre seul">
    <p:bg>
      <p:bgPr>
        <a:solidFill>
          <a:schemeClr val="bg1"/>
        </a:solidFill>
        <a:effectLst/>
      </p:bgPr>
    </p:bg>
    <p:spTree>
      <p:nvGrpSpPr>
        <p:cNvPr id="1" name=""/>
        <p:cNvGrpSpPr/>
        <p:nvPr/>
      </p:nvGrpSpPr>
      <p:grpSpPr>
        <a:xfrm>
          <a:off x="0" y="0"/>
          <a:ext cx="0" cy="0"/>
          <a:chOff x="0" y="0"/>
          <a:chExt cx="0" cy="0"/>
        </a:xfrm>
      </p:grpSpPr>
      <p:pic>
        <p:nvPicPr>
          <p:cNvPr id="22" name="Image 21" descr="LOGO ZEN TOUCH V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99310" y="1951821"/>
            <a:ext cx="3753890" cy="3543300"/>
          </a:xfrm>
          <a:prstGeom prst="rect">
            <a:avLst/>
          </a:prstGeom>
        </p:spPr>
      </p:pic>
      <p:sp>
        <p:nvSpPr>
          <p:cNvPr id="3" name="Espace réservé de la date 2"/>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0AD4E1-CE63-864A-A792-FDEAF3733736}" type="slidenum">
              <a:rPr lang="fr-FR" smtClean="0"/>
              <a:pPr/>
              <a:t>‹N°›</a:t>
            </a:fld>
            <a:endParaRPr lang="fr-FR"/>
          </a:p>
        </p:txBody>
      </p:sp>
      <p:sp>
        <p:nvSpPr>
          <p:cNvPr id="2" name="Titre 1"/>
          <p:cNvSpPr>
            <a:spLocks noGrp="1"/>
          </p:cNvSpPr>
          <p:nvPr>
            <p:ph type="title"/>
          </p:nvPr>
        </p:nvSpPr>
        <p:spPr>
          <a:xfrm>
            <a:off x="457200" y="859370"/>
            <a:ext cx="8229600" cy="1143000"/>
          </a:xfrm>
          <a:solidFill>
            <a:schemeClr val="bg1"/>
          </a:solidFill>
        </p:spPr>
        <p:txBody>
          <a:bodyPr/>
          <a:lstStyle>
            <a:lvl1pPr>
              <a:defRPr>
                <a:solidFill>
                  <a:schemeClr val="accent2"/>
                </a:solidFill>
              </a:defRPr>
            </a:lvl1pPr>
          </a:lstStyle>
          <a:p>
            <a:r>
              <a:rPr lang="fr-FR"/>
              <a:t>Modifiez le style du titre</a:t>
            </a:r>
          </a:p>
        </p:txBody>
      </p:sp>
      <p:pic>
        <p:nvPicPr>
          <p:cNvPr id="13" name="Image 12" descr="vague bleue b.png"/>
          <p:cNvPicPr>
            <a:picLocks noChangeAspect="1"/>
          </p:cNvPicPr>
          <p:nvPr/>
        </p:nvPicPr>
        <p:blipFill>
          <a:blip r:embed="rId3" cstate="screen">
            <a:alphaModFix amt="56000"/>
            <a:extLst>
              <a:ext uri="{28A0092B-C50C-407E-A947-70E740481C1C}">
                <a14:useLocalDpi xmlns:a14="http://schemas.microsoft.com/office/drawing/2010/main"/>
              </a:ext>
            </a:extLst>
          </a:blip>
          <a:stretch>
            <a:fillRect/>
          </a:stretch>
        </p:blipFill>
        <p:spPr>
          <a:xfrm>
            <a:off x="-190500" y="5495121"/>
            <a:ext cx="9652000" cy="1453896"/>
          </a:xfrm>
          <a:prstGeom prst="rect">
            <a:avLst/>
          </a:prstGeom>
        </p:spPr>
      </p:pic>
      <p:pic>
        <p:nvPicPr>
          <p:cNvPr id="14" name="Image 13" descr="vague bleue.png"/>
          <p:cNvPicPr>
            <a:picLocks noChangeAspect="1"/>
          </p:cNvPicPr>
          <p:nvPr/>
        </p:nvPicPr>
        <p:blipFill>
          <a:blip r:embed="rId4" cstate="screen">
            <a:alphaModFix amt="56000"/>
            <a:extLst>
              <a:ext uri="{28A0092B-C50C-407E-A947-70E740481C1C}">
                <a14:useLocalDpi xmlns:a14="http://schemas.microsoft.com/office/drawing/2010/main"/>
              </a:ext>
            </a:extLst>
          </a:blip>
          <a:stretch>
            <a:fillRect/>
          </a:stretch>
        </p:blipFill>
        <p:spPr>
          <a:xfrm>
            <a:off x="-317500" y="5828242"/>
            <a:ext cx="9461500" cy="2059516"/>
          </a:xfrm>
          <a:prstGeom prst="rect">
            <a:avLst/>
          </a:prstGeom>
        </p:spPr>
      </p:pic>
      <p:pic>
        <p:nvPicPr>
          <p:cNvPr id="15" name="Image 14" descr="vague bleue.png"/>
          <p:cNvPicPr>
            <a:picLocks noChangeAspect="1"/>
          </p:cNvPicPr>
          <p:nvPr/>
        </p:nvPicPr>
        <p:blipFill rotWithShape="1">
          <a:blip r:embed="rId4" cstate="screen">
            <a:alphaModFix amt="56000"/>
            <a:extLst>
              <a:ext uri="{28A0092B-C50C-407E-A947-70E740481C1C}">
                <a14:useLocalDpi xmlns:a14="http://schemas.microsoft.com/office/drawing/2010/main"/>
              </a:ext>
            </a:extLst>
          </a:blip>
          <a:srcRect r="31454"/>
          <a:stretch/>
        </p:blipFill>
        <p:spPr>
          <a:xfrm flipH="1">
            <a:off x="-317500" y="6094263"/>
            <a:ext cx="9779000" cy="1793495"/>
          </a:xfrm>
          <a:prstGeom prst="rect">
            <a:avLst/>
          </a:prstGeom>
        </p:spPr>
      </p:pic>
      <p:pic>
        <p:nvPicPr>
          <p:cNvPr id="16" name="Image 15" descr="vague bleue.png"/>
          <p:cNvPicPr>
            <a:picLocks noChangeAspect="1"/>
          </p:cNvPicPr>
          <p:nvPr/>
        </p:nvPicPr>
        <p:blipFill rotWithShape="1">
          <a:blip r:embed="rId4" cstate="screen">
            <a:alphaModFix amt="56000"/>
            <a:extLst>
              <a:ext uri="{28A0092B-C50C-407E-A947-70E740481C1C}">
                <a14:useLocalDpi xmlns:a14="http://schemas.microsoft.com/office/drawing/2010/main"/>
              </a:ext>
            </a:extLst>
          </a:blip>
          <a:srcRect r="32345"/>
          <a:stretch/>
        </p:blipFill>
        <p:spPr>
          <a:xfrm>
            <a:off x="-190500" y="5495121"/>
            <a:ext cx="9652000" cy="1793495"/>
          </a:xfrm>
          <a:prstGeom prst="rect">
            <a:avLst/>
          </a:prstGeom>
        </p:spPr>
      </p:pic>
      <p:pic>
        <p:nvPicPr>
          <p:cNvPr id="17" name="Image 16" descr="vague bleue b.png"/>
          <p:cNvPicPr>
            <a:picLocks noChangeAspect="1"/>
          </p:cNvPicPr>
          <p:nvPr/>
        </p:nvPicPr>
        <p:blipFill>
          <a:blip r:embed="rId3" cstate="screen">
            <a:alphaModFix amt="56000"/>
            <a:extLst>
              <a:ext uri="{28A0092B-C50C-407E-A947-70E740481C1C}">
                <a14:useLocalDpi xmlns:a14="http://schemas.microsoft.com/office/drawing/2010/main"/>
              </a:ext>
            </a:extLst>
          </a:blip>
          <a:stretch>
            <a:fillRect/>
          </a:stretch>
        </p:blipFill>
        <p:spPr>
          <a:xfrm flipV="1">
            <a:off x="-317500" y="-1554501"/>
            <a:ext cx="9652000" cy="1453896"/>
          </a:xfrm>
          <a:prstGeom prst="rect">
            <a:avLst/>
          </a:prstGeom>
        </p:spPr>
      </p:pic>
      <p:pic>
        <p:nvPicPr>
          <p:cNvPr id="18" name="Image 17" descr="vague bleue.png"/>
          <p:cNvPicPr>
            <a:picLocks noChangeAspect="1"/>
          </p:cNvPicPr>
          <p:nvPr/>
        </p:nvPicPr>
        <p:blipFill>
          <a:blip r:embed="rId4" cstate="screen">
            <a:alphaModFix amt="56000"/>
            <a:extLst>
              <a:ext uri="{28A0092B-C50C-407E-A947-70E740481C1C}">
                <a14:useLocalDpi xmlns:a14="http://schemas.microsoft.com/office/drawing/2010/main"/>
              </a:ext>
            </a:extLst>
          </a:blip>
          <a:stretch>
            <a:fillRect/>
          </a:stretch>
        </p:blipFill>
        <p:spPr>
          <a:xfrm flipV="1">
            <a:off x="-444500" y="-1221380"/>
            <a:ext cx="9461500" cy="2059516"/>
          </a:xfrm>
          <a:prstGeom prst="rect">
            <a:avLst/>
          </a:prstGeom>
        </p:spPr>
      </p:pic>
      <p:pic>
        <p:nvPicPr>
          <p:cNvPr id="19" name="Image 18" descr="vague bleue.png"/>
          <p:cNvPicPr>
            <a:picLocks noChangeAspect="1"/>
          </p:cNvPicPr>
          <p:nvPr/>
        </p:nvPicPr>
        <p:blipFill rotWithShape="1">
          <a:blip r:embed="rId4" cstate="screen">
            <a:alphaModFix amt="56000"/>
            <a:extLst>
              <a:ext uri="{28A0092B-C50C-407E-A947-70E740481C1C}">
                <a14:useLocalDpi xmlns:a14="http://schemas.microsoft.com/office/drawing/2010/main"/>
              </a:ext>
            </a:extLst>
          </a:blip>
          <a:srcRect r="31454"/>
          <a:stretch/>
        </p:blipFill>
        <p:spPr>
          <a:xfrm flipH="1" flipV="1">
            <a:off x="-232830" y="-955360"/>
            <a:ext cx="9779000" cy="1793495"/>
          </a:xfrm>
          <a:prstGeom prst="rect">
            <a:avLst/>
          </a:prstGeom>
        </p:spPr>
      </p:pic>
      <p:pic>
        <p:nvPicPr>
          <p:cNvPr id="20" name="Image 19" descr="vague bleue.png"/>
          <p:cNvPicPr>
            <a:picLocks noChangeAspect="1"/>
          </p:cNvPicPr>
          <p:nvPr/>
        </p:nvPicPr>
        <p:blipFill rotWithShape="1">
          <a:blip r:embed="rId4" cstate="screen">
            <a:alphaModFix amt="56000"/>
            <a:extLst>
              <a:ext uri="{28A0092B-C50C-407E-A947-70E740481C1C}">
                <a14:useLocalDpi xmlns:a14="http://schemas.microsoft.com/office/drawing/2010/main"/>
              </a:ext>
            </a:extLst>
          </a:blip>
          <a:srcRect r="31454"/>
          <a:stretch/>
        </p:blipFill>
        <p:spPr>
          <a:xfrm flipV="1">
            <a:off x="-317500" y="-1554502"/>
            <a:ext cx="9779000" cy="1793495"/>
          </a:xfrm>
          <a:prstGeom prst="rect">
            <a:avLst/>
          </a:prstGeom>
        </p:spPr>
      </p:pic>
    </p:spTree>
    <p:extLst>
      <p:ext uri="{BB962C8B-B14F-4D97-AF65-F5344CB8AC3E}">
        <p14:creationId xmlns:p14="http://schemas.microsoft.com/office/powerpoint/2010/main" val="1932278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4_Titre seul">
    <p:bg>
      <p:bgPr>
        <a:solidFill>
          <a:schemeClr val="accent2"/>
        </a:solid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0AD4E1-CE63-864A-A792-FDEAF3733736}" type="slidenum">
              <a:rPr lang="fr-FR" smtClean="0"/>
              <a:pPr/>
              <a:t>‹N°›</a:t>
            </a:fld>
            <a:endParaRPr lang="fr-FR"/>
          </a:p>
        </p:txBody>
      </p:sp>
      <p:sp>
        <p:nvSpPr>
          <p:cNvPr id="6" name="Freeform 6"/>
          <p:cNvSpPr/>
          <p:nvPr/>
        </p:nvSpPr>
        <p:spPr>
          <a:xfrm>
            <a:off x="-89893" y="0"/>
            <a:ext cx="9233893" cy="68580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7"/>
          <p:cNvSpPr/>
          <p:nvPr/>
        </p:nvSpPr>
        <p:spPr>
          <a:xfrm>
            <a:off x="1515533" y="0"/>
            <a:ext cx="7628467" cy="68580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rectangle 7"/>
          <p:cNvSpPr/>
          <p:nvPr/>
        </p:nvSpPr>
        <p:spPr>
          <a:xfrm>
            <a:off x="-21167" y="3048000"/>
            <a:ext cx="2844800" cy="3831167"/>
          </a:xfrm>
          <a:prstGeom prst="rtTriangl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5"/>
              </a:solidFill>
            </a:endParaRPr>
          </a:p>
        </p:txBody>
      </p:sp>
      <p:sp>
        <p:nvSpPr>
          <p:cNvPr id="9" name="Triangle rectangle 8"/>
          <p:cNvSpPr/>
          <p:nvPr/>
        </p:nvSpPr>
        <p:spPr>
          <a:xfrm rot="10800000">
            <a:off x="6341530" y="-42859"/>
            <a:ext cx="2844800" cy="3831167"/>
          </a:xfrm>
          <a:prstGeom prst="r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5"/>
              </a:solidFill>
            </a:endParaRPr>
          </a:p>
        </p:txBody>
      </p:sp>
      <p:sp>
        <p:nvSpPr>
          <p:cNvPr id="2" name="Titre 1"/>
          <p:cNvSpPr>
            <a:spLocks noGrp="1"/>
          </p:cNvSpPr>
          <p:nvPr>
            <p:ph type="title"/>
          </p:nvPr>
        </p:nvSpPr>
        <p:spPr/>
        <p:txBody>
          <a:bodyPr/>
          <a:lstStyle/>
          <a:p>
            <a:r>
              <a:rPr lang="fr-FR"/>
              <a:t>Modifiez le style du titre</a:t>
            </a:r>
          </a:p>
        </p:txBody>
      </p:sp>
      <p:pic>
        <p:nvPicPr>
          <p:cNvPr id="11" name="Image 10" descr="LOGO ZEN TOUCH V4 BLANC.png"/>
          <p:cNvPicPr>
            <a:picLocks noChangeAspect="1"/>
          </p:cNvPicPr>
          <p:nvPr/>
        </p:nvPicPr>
        <p:blipFill>
          <a:blip r:embed="rId2" cstate="screen">
            <a:alphaModFix amt="50000"/>
            <a:extLst>
              <a:ext uri="{28A0092B-C50C-407E-A947-70E740481C1C}">
                <a14:useLocalDpi xmlns:a14="http://schemas.microsoft.com/office/drawing/2010/main"/>
              </a:ext>
            </a:extLst>
          </a:blip>
          <a:stretch>
            <a:fillRect/>
          </a:stretch>
        </p:blipFill>
        <p:spPr>
          <a:xfrm>
            <a:off x="313476" y="5232358"/>
            <a:ext cx="1434894" cy="1489117"/>
          </a:xfrm>
          <a:prstGeom prst="rect">
            <a:avLst/>
          </a:prstGeom>
        </p:spPr>
      </p:pic>
    </p:spTree>
    <p:extLst>
      <p:ext uri="{BB962C8B-B14F-4D97-AF65-F5344CB8AC3E}">
        <p14:creationId xmlns:p14="http://schemas.microsoft.com/office/powerpoint/2010/main" val="273803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3_Titre seul">
    <p:bg>
      <p:bgPr>
        <a:solidFill>
          <a:schemeClr val="accent2"/>
        </a:solidFill>
        <a:effectLst/>
      </p:bgPr>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20AD4E1-CE63-864A-A792-FDEAF3733736}" type="slidenum">
              <a:rPr lang="fr-FR" smtClean="0"/>
              <a:pPr/>
              <a:t>‹N°›</a:t>
            </a:fld>
            <a:endParaRPr lang="fr-FR"/>
          </a:p>
        </p:txBody>
      </p:sp>
      <p:sp>
        <p:nvSpPr>
          <p:cNvPr id="6" name="Freeform 6"/>
          <p:cNvSpPr/>
          <p:nvPr/>
        </p:nvSpPr>
        <p:spPr>
          <a:xfrm>
            <a:off x="0" y="0"/>
            <a:ext cx="9233893" cy="68580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7"/>
          <p:cNvSpPr/>
          <p:nvPr/>
        </p:nvSpPr>
        <p:spPr>
          <a:xfrm>
            <a:off x="1515533" y="0"/>
            <a:ext cx="7628467" cy="685800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rectangle 7"/>
          <p:cNvSpPr/>
          <p:nvPr/>
        </p:nvSpPr>
        <p:spPr>
          <a:xfrm>
            <a:off x="-21167" y="3048000"/>
            <a:ext cx="2844800" cy="3831167"/>
          </a:xfrm>
          <a:prstGeom prst="rtTriangl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5"/>
              </a:solidFill>
            </a:endParaRPr>
          </a:p>
        </p:txBody>
      </p:sp>
      <p:sp>
        <p:nvSpPr>
          <p:cNvPr id="9" name="Triangle rectangle 8"/>
          <p:cNvSpPr/>
          <p:nvPr/>
        </p:nvSpPr>
        <p:spPr>
          <a:xfrm rot="10800000">
            <a:off x="6341530" y="-42859"/>
            <a:ext cx="2844800" cy="3831167"/>
          </a:xfrm>
          <a:prstGeom prst="rtTriangle">
            <a:avLst/>
          </a:prstGeom>
          <a:solidFill>
            <a:srgbClr val="1E8EA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accent5"/>
              </a:solidFill>
            </a:endParaRPr>
          </a:p>
        </p:txBody>
      </p:sp>
      <p:sp>
        <p:nvSpPr>
          <p:cNvPr id="2" name="Titre 1"/>
          <p:cNvSpPr>
            <a:spLocks noGrp="1"/>
          </p:cNvSpPr>
          <p:nvPr>
            <p:ph type="title"/>
          </p:nvPr>
        </p:nvSpPr>
        <p:spPr/>
        <p:txBody>
          <a:bodyPr/>
          <a:lstStyle/>
          <a:p>
            <a:r>
              <a:rPr lang="fr-FR"/>
              <a:t>Modifiez le style du titre</a:t>
            </a:r>
            <a:endParaRPr lang="fr-FR" dirty="0"/>
          </a:p>
        </p:txBody>
      </p:sp>
      <p:pic>
        <p:nvPicPr>
          <p:cNvPr id="11" name="Image 10" descr="LOGO ZEN TOUCH V4 BLANC.png"/>
          <p:cNvPicPr>
            <a:picLocks noChangeAspect="1"/>
          </p:cNvPicPr>
          <p:nvPr/>
        </p:nvPicPr>
        <p:blipFill>
          <a:blip r:embed="rId2" cstate="screen">
            <a:alphaModFix amt="50000"/>
            <a:extLst>
              <a:ext uri="{28A0092B-C50C-407E-A947-70E740481C1C}">
                <a14:useLocalDpi xmlns:a14="http://schemas.microsoft.com/office/drawing/2010/main"/>
              </a:ext>
            </a:extLst>
          </a:blip>
          <a:stretch>
            <a:fillRect/>
          </a:stretch>
        </p:blipFill>
        <p:spPr>
          <a:xfrm>
            <a:off x="313476" y="5232358"/>
            <a:ext cx="1434894" cy="1489117"/>
          </a:xfrm>
          <a:prstGeom prst="rect">
            <a:avLst/>
          </a:prstGeom>
        </p:spPr>
      </p:pic>
    </p:spTree>
    <p:extLst>
      <p:ext uri="{BB962C8B-B14F-4D97-AF65-F5344CB8AC3E}">
        <p14:creationId xmlns:p14="http://schemas.microsoft.com/office/powerpoint/2010/main" val="152274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0AD4E1-CE63-864A-A792-FDEAF3733736}" type="slidenum">
              <a:rPr lang="fr-FR" smtClean="0"/>
              <a:pPr/>
              <a:t>‹N°›</a:t>
            </a:fld>
            <a:endParaRPr lang="fr-FR"/>
          </a:p>
        </p:txBody>
      </p:sp>
      <p:pic>
        <p:nvPicPr>
          <p:cNvPr id="8" name="Image 7" descr="LOGO ZEN TOUCH V4 BLANC.png"/>
          <p:cNvPicPr>
            <a:picLocks noChangeAspect="1"/>
          </p:cNvPicPr>
          <p:nvPr/>
        </p:nvPicPr>
        <p:blipFill>
          <a:blip r:embed="rId2" cstate="screen">
            <a:alphaModFix amt="50000"/>
            <a:extLst>
              <a:ext uri="{28A0092B-C50C-407E-A947-70E740481C1C}">
                <a14:useLocalDpi xmlns:a14="http://schemas.microsoft.com/office/drawing/2010/main"/>
              </a:ext>
            </a:extLst>
          </a:blip>
          <a:stretch>
            <a:fillRect/>
          </a:stretch>
        </p:blipFill>
        <p:spPr>
          <a:xfrm>
            <a:off x="7709106" y="21165"/>
            <a:ext cx="1434894" cy="1489117"/>
          </a:xfrm>
          <a:prstGeom prst="rect">
            <a:avLst/>
          </a:prstGeom>
        </p:spPr>
      </p:pic>
    </p:spTree>
    <p:extLst>
      <p:ext uri="{BB962C8B-B14F-4D97-AF65-F5344CB8AC3E}">
        <p14:creationId xmlns:p14="http://schemas.microsoft.com/office/powerpoint/2010/main" val="144702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e de titre">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pPr defTabSz="914400" fontAlgn="base">
              <a:spcBef>
                <a:spcPct val="0"/>
              </a:spcBef>
              <a:spcAft>
                <a:spcPct val="0"/>
              </a:spcAft>
              <a:defRPr/>
            </a:pPr>
            <a:endParaRPr lang="fr-FR">
              <a:solidFill>
                <a:prstClr val="black"/>
              </a:solidFill>
              <a:latin typeface="Arial" charset="0"/>
              <a:ea typeface="ＭＳ Ｐゴシック" charset="0"/>
            </a:endParaRPr>
          </a:p>
        </p:txBody>
      </p:sp>
      <p:sp>
        <p:nvSpPr>
          <p:cNvPr id="5" name="Espace réservé du pied de page 4"/>
          <p:cNvSpPr>
            <a:spLocks noGrp="1"/>
          </p:cNvSpPr>
          <p:nvPr>
            <p:ph type="ftr" sz="quarter" idx="11"/>
          </p:nvPr>
        </p:nvSpPr>
        <p:spPr/>
        <p:txBody>
          <a:bodyPr/>
          <a:lstStyle/>
          <a:p>
            <a:pPr>
              <a:defRPr/>
            </a:pPr>
            <a:r>
              <a:rPr lang="de-DE">
                <a:solidFill>
                  <a:srgbClr val="696464"/>
                </a:solidFill>
              </a:rPr>
              <a:t>ZEN TOUCH</a:t>
            </a:r>
            <a:endParaRPr lang="fr-FR">
              <a:solidFill>
                <a:srgbClr val="696464"/>
              </a:solidFill>
            </a:endParaRPr>
          </a:p>
        </p:txBody>
      </p:sp>
      <p:sp>
        <p:nvSpPr>
          <p:cNvPr id="6" name="Espace réservé du numéro de diapositive 5"/>
          <p:cNvSpPr>
            <a:spLocks noGrp="1"/>
          </p:cNvSpPr>
          <p:nvPr>
            <p:ph type="sldNum" sz="quarter" idx="12"/>
          </p:nvPr>
        </p:nvSpPr>
        <p:spPr/>
        <p:txBody>
          <a:bodyPr/>
          <a:lstStyle/>
          <a:p>
            <a:pPr defTabSz="914400" fontAlgn="base">
              <a:spcBef>
                <a:spcPct val="0"/>
              </a:spcBef>
              <a:spcAft>
                <a:spcPct val="0"/>
              </a:spcAft>
              <a:defRPr/>
            </a:pPr>
            <a:fld id="{653AB8CA-1ACD-BA40-828B-F5E94A3D4F04}" type="slidenum">
              <a:rPr lang="fr-FR" smtClean="0">
                <a:solidFill>
                  <a:prstClr val="black"/>
                </a:solidFill>
                <a:latin typeface="Arial" charset="0"/>
                <a:ea typeface="ＭＳ Ｐゴシック" charset="0"/>
              </a:rPr>
              <a:pPr defTabSz="914400" fontAlgn="base">
                <a:spcBef>
                  <a:spcPct val="0"/>
                </a:spcBef>
                <a:spcAft>
                  <a:spcPct val="0"/>
                </a:spcAft>
                <a:defRPr/>
              </a:pPr>
              <a:t>‹N°›</a:t>
            </a:fld>
            <a:endParaRPr lang="fr-FR">
              <a:solidFill>
                <a:prstClr val="black"/>
              </a:solidFill>
              <a:latin typeface="Arial" charset="0"/>
              <a:ea typeface="ＭＳ Ｐゴシック" charset="0"/>
            </a:endParaRPr>
          </a:p>
        </p:txBody>
      </p:sp>
      <p:pic>
        <p:nvPicPr>
          <p:cNvPr id="9" name="Image 8">
            <a:extLst>
              <a:ext uri="{FF2B5EF4-FFF2-40B4-BE49-F238E27FC236}">
                <a16:creationId xmlns:a16="http://schemas.microsoft.com/office/drawing/2014/main" id="{C780B145-D09D-3B44-8653-23E8D9CA97AF}"/>
              </a:ext>
            </a:extLst>
          </p:cNvPr>
          <p:cNvPicPr>
            <a:picLocks noChangeAspect="1"/>
          </p:cNvPicPr>
          <p:nvPr/>
        </p:nvPicPr>
        <p:blipFill>
          <a:blip r:embed="rId2" cstate="screen">
            <a:alphaModFix amt="20000"/>
            <a:extLst>
              <a:ext uri="{28A0092B-C50C-407E-A947-70E740481C1C}">
                <a14:useLocalDpi xmlns:a14="http://schemas.microsoft.com/office/drawing/2010/main"/>
              </a:ext>
            </a:extLst>
          </a:blip>
          <a:stretch>
            <a:fillRect/>
          </a:stretch>
        </p:blipFill>
        <p:spPr>
          <a:xfrm>
            <a:off x="-3763891" y="355761"/>
            <a:ext cx="7805575" cy="8102278"/>
          </a:xfrm>
          <a:prstGeom prst="rect">
            <a:avLst/>
          </a:prstGeom>
        </p:spPr>
      </p:pic>
      <p:sp>
        <p:nvSpPr>
          <p:cNvPr id="10" name="Rectangle 9">
            <a:extLst>
              <a:ext uri="{FF2B5EF4-FFF2-40B4-BE49-F238E27FC236}">
                <a16:creationId xmlns:a16="http://schemas.microsoft.com/office/drawing/2014/main" id="{790915EA-A7A7-884B-ABF8-DAC0C8AB25F9}"/>
              </a:ext>
            </a:extLst>
          </p:cNvPr>
          <p:cNvSpPr/>
          <p:nvPr/>
        </p:nvSpPr>
        <p:spPr>
          <a:xfrm>
            <a:off x="0" y="0"/>
            <a:ext cx="9144000" cy="1388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1297583-1D1D-C848-ACF4-8EB9F4722BED}"/>
              </a:ext>
            </a:extLst>
          </p:cNvPr>
          <p:cNvSpPr/>
          <p:nvPr/>
        </p:nvSpPr>
        <p:spPr>
          <a:xfrm>
            <a:off x="3858" y="6723330"/>
            <a:ext cx="9144000" cy="1388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0A736A12-70F8-A54E-B6E3-C55E2955B916}"/>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8323014" y="267335"/>
            <a:ext cx="727572" cy="755228"/>
          </a:xfrm>
          <a:prstGeom prst="rect">
            <a:avLst/>
          </a:prstGeom>
        </p:spPr>
      </p:pic>
      <p:sp>
        <p:nvSpPr>
          <p:cNvPr id="13" name="ZoneTexte 12">
            <a:extLst>
              <a:ext uri="{FF2B5EF4-FFF2-40B4-BE49-F238E27FC236}">
                <a16:creationId xmlns:a16="http://schemas.microsoft.com/office/drawing/2014/main" id="{E400E5AB-A06F-694C-9A86-8A73B73E14FB}"/>
              </a:ext>
            </a:extLst>
          </p:cNvPr>
          <p:cNvSpPr txBox="1"/>
          <p:nvPr/>
        </p:nvSpPr>
        <p:spPr>
          <a:xfrm>
            <a:off x="-30068" y="6677281"/>
            <a:ext cx="4761246" cy="215444"/>
          </a:xfrm>
          <a:prstGeom prst="rect">
            <a:avLst/>
          </a:prstGeom>
          <a:noFill/>
        </p:spPr>
        <p:txBody>
          <a:bodyPr wrap="square" rtlCol="0">
            <a:spAutoFit/>
          </a:bodyPr>
          <a:lstStyle/>
          <a:p>
            <a:pPr algn="l"/>
            <a:r>
              <a:rPr lang="fr-FR" sz="800" dirty="0">
                <a:solidFill>
                  <a:schemeClr val="bg1"/>
                </a:solidFill>
                <a:latin typeface="Century Gothic" panose="020B0502020202020204" pitchFamily="34" charset="0"/>
              </a:rPr>
              <a:t>©️ Zen </a:t>
            </a:r>
            <a:r>
              <a:rPr lang="fr-FR" sz="800" dirty="0" err="1">
                <a:solidFill>
                  <a:schemeClr val="bg1"/>
                </a:solidFill>
                <a:latin typeface="Century Gothic" panose="020B0502020202020204" pitchFamily="34" charset="0"/>
              </a:rPr>
              <a:t>Touch</a:t>
            </a:r>
            <a:r>
              <a:rPr lang="fr-FR" sz="800" dirty="0">
                <a:solidFill>
                  <a:schemeClr val="bg1"/>
                </a:solidFill>
                <a:latin typeface="Century Gothic" panose="020B0502020202020204" pitchFamily="34" charset="0"/>
              </a:rPr>
              <a:t> EURL – </a:t>
            </a:r>
            <a:r>
              <a:rPr lang="fr-FR" sz="800" dirty="0" err="1">
                <a:solidFill>
                  <a:schemeClr val="bg1"/>
                </a:solidFill>
                <a:latin typeface="Century Gothic" panose="020B0502020202020204" pitchFamily="34" charset="0"/>
              </a:rPr>
              <a:t>Méryl</a:t>
            </a:r>
            <a:r>
              <a:rPr lang="fr-FR" sz="800" dirty="0">
                <a:solidFill>
                  <a:schemeClr val="bg1"/>
                </a:solidFill>
                <a:latin typeface="Century Gothic" panose="020B0502020202020204" pitchFamily="34" charset="0"/>
              </a:rPr>
              <a:t> Fabre – Tous droits réservés. Copie, transmission à un tiers interdites.</a:t>
            </a:r>
          </a:p>
        </p:txBody>
      </p:sp>
      <p:sp>
        <p:nvSpPr>
          <p:cNvPr id="14" name="Rectangle 13">
            <a:extLst>
              <a:ext uri="{FF2B5EF4-FFF2-40B4-BE49-F238E27FC236}">
                <a16:creationId xmlns:a16="http://schemas.microsoft.com/office/drawing/2014/main" id="{58EBB832-51A0-A3B6-C108-85424BEFA8BE}"/>
              </a:ext>
            </a:extLst>
          </p:cNvPr>
          <p:cNvSpPr/>
          <p:nvPr userDrawn="1"/>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Perpetua"/>
            </a:endParaRPr>
          </a:p>
        </p:txBody>
      </p:sp>
      <p:pic>
        <p:nvPicPr>
          <p:cNvPr id="15" name="Image 8" descr="Fond Zen touch.png">
            <a:extLst>
              <a:ext uri="{FF2B5EF4-FFF2-40B4-BE49-F238E27FC236}">
                <a16:creationId xmlns:a16="http://schemas.microsoft.com/office/drawing/2014/main" id="{187D8BE6-844B-6844-708C-5824AA2598A1}"/>
              </a:ext>
            </a:extLst>
          </p:cNvPr>
          <p:cNvPicPr>
            <a:picLocks noChangeAspect="1"/>
          </p:cNvPicPr>
          <p:nvPr userDrawn="1"/>
        </p:nvPicPr>
        <p:blipFill>
          <a:blip r:embed="rId4">
            <a:extLst>
              <a:ext uri="{28A0092B-C50C-407E-A947-70E740481C1C}">
                <a14:useLocalDpi xmlns:a14="http://schemas.microsoft.com/office/drawing/2010/main" val="0"/>
              </a:ext>
            </a:extLst>
          </a:blip>
          <a:srcRect l="-172" t="8945" b="70026"/>
          <a:stretch>
            <a:fillRect/>
          </a:stretch>
        </p:blipFill>
        <p:spPr bwMode="auto">
          <a:xfrm>
            <a:off x="-76200" y="1519238"/>
            <a:ext cx="9220200" cy="1495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Image 9" descr="Fond Zen touch.png">
            <a:extLst>
              <a:ext uri="{FF2B5EF4-FFF2-40B4-BE49-F238E27FC236}">
                <a16:creationId xmlns:a16="http://schemas.microsoft.com/office/drawing/2014/main" id="{24CA6227-38BC-9306-DBBA-F9F88AFAC99E}"/>
              </a:ext>
            </a:extLst>
          </p:cNvPr>
          <p:cNvPicPr>
            <a:picLocks noChangeAspect="1"/>
          </p:cNvPicPr>
          <p:nvPr userDrawn="1"/>
        </p:nvPicPr>
        <p:blipFill>
          <a:blip r:embed="rId4">
            <a:extLst>
              <a:ext uri="{28A0092B-C50C-407E-A947-70E740481C1C}">
                <a14:useLocalDpi xmlns:a14="http://schemas.microsoft.com/office/drawing/2010/main" val="0"/>
              </a:ext>
            </a:extLst>
          </a:blip>
          <a:srcRect l="38698" t="64594" r="7207" b="14377"/>
          <a:stretch>
            <a:fillRect/>
          </a:stretch>
        </p:blipFill>
        <p:spPr bwMode="auto">
          <a:xfrm>
            <a:off x="1295400" y="3505200"/>
            <a:ext cx="6629400" cy="191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1959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Contenu avec légende">
    <p:bg>
      <p:bgPr>
        <a:gradFill flip="none" rotWithShape="1">
          <a:gsLst>
            <a:gs pos="0">
              <a:schemeClr val="accent1"/>
            </a:gs>
            <a:gs pos="100000">
              <a:srgbClr val="FFFFFF"/>
            </a:gs>
          </a:gsLst>
          <a:lin ang="2280000" scaled="0"/>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0AD4E1-CE63-864A-A792-FDEAF3733736}" type="slidenum">
              <a:rPr lang="fr-FR" smtClean="0"/>
              <a:pPr/>
              <a:t>‹N°›</a:t>
            </a:fld>
            <a:endParaRPr lang="fr-FR"/>
          </a:p>
        </p:txBody>
      </p:sp>
      <p:pic>
        <p:nvPicPr>
          <p:cNvPr id="8" name="Image 7" descr="LOGO ZEN TOUCH V4 BLANC.png"/>
          <p:cNvPicPr>
            <a:picLocks noChangeAspect="1"/>
          </p:cNvPicPr>
          <p:nvPr/>
        </p:nvPicPr>
        <p:blipFill>
          <a:blip r:embed="rId2" cstate="screen">
            <a:alphaModFix amt="50000"/>
            <a:extLst>
              <a:ext uri="{28A0092B-C50C-407E-A947-70E740481C1C}">
                <a14:useLocalDpi xmlns:a14="http://schemas.microsoft.com/office/drawing/2010/main"/>
              </a:ext>
            </a:extLst>
          </a:blip>
          <a:stretch>
            <a:fillRect/>
          </a:stretch>
        </p:blipFill>
        <p:spPr>
          <a:xfrm>
            <a:off x="7709106" y="21165"/>
            <a:ext cx="1434894" cy="1489117"/>
          </a:xfrm>
          <a:prstGeom prst="rect">
            <a:avLst/>
          </a:prstGeom>
        </p:spPr>
      </p:pic>
    </p:spTree>
    <p:extLst>
      <p:ext uri="{BB962C8B-B14F-4D97-AF65-F5344CB8AC3E}">
        <p14:creationId xmlns:p14="http://schemas.microsoft.com/office/powerpoint/2010/main" val="2158252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Image avec légende">
    <p:bg>
      <p:bgPr>
        <a:gradFill flip="none" rotWithShape="1">
          <a:gsLst>
            <a:gs pos="0">
              <a:schemeClr val="accent2"/>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19667" y="4800600"/>
            <a:ext cx="7725833"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719667" y="612775"/>
            <a:ext cx="7725833" cy="4114800"/>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4" name="Espace réservé du texte 3"/>
          <p:cNvSpPr>
            <a:spLocks noGrp="1"/>
          </p:cNvSpPr>
          <p:nvPr>
            <p:ph type="body" sz="half" idx="2"/>
          </p:nvPr>
        </p:nvSpPr>
        <p:spPr>
          <a:xfrm>
            <a:off x="719667" y="5367338"/>
            <a:ext cx="772583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0AD4E1-CE63-864A-A792-FDEAF3733736}" type="slidenum">
              <a:rPr lang="fr-FR" smtClean="0"/>
              <a:pPr/>
              <a:t>‹N°›</a:t>
            </a:fld>
            <a:endParaRPr lang="fr-FR"/>
          </a:p>
        </p:txBody>
      </p:sp>
      <p:pic>
        <p:nvPicPr>
          <p:cNvPr id="8" name="Image 7" descr="LOGO ZEN TOUCH V4 BLANC.png"/>
          <p:cNvPicPr>
            <a:picLocks noChangeAspect="1"/>
          </p:cNvPicPr>
          <p:nvPr/>
        </p:nvPicPr>
        <p:blipFill>
          <a:blip r:embed="rId2" cstate="screen">
            <a:alphaModFix amt="50000"/>
            <a:extLst>
              <a:ext uri="{28A0092B-C50C-407E-A947-70E740481C1C}">
                <a14:useLocalDpi xmlns:a14="http://schemas.microsoft.com/office/drawing/2010/main"/>
              </a:ext>
            </a:extLst>
          </a:blip>
          <a:stretch>
            <a:fillRect/>
          </a:stretch>
        </p:blipFill>
        <p:spPr>
          <a:xfrm>
            <a:off x="7709106" y="21165"/>
            <a:ext cx="1434894" cy="1489117"/>
          </a:xfrm>
          <a:prstGeom prst="rect">
            <a:avLst/>
          </a:prstGeom>
        </p:spPr>
      </p:pic>
    </p:spTree>
    <p:extLst>
      <p:ext uri="{BB962C8B-B14F-4D97-AF65-F5344CB8AC3E}">
        <p14:creationId xmlns:p14="http://schemas.microsoft.com/office/powerpoint/2010/main" val="1731043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2_Image avec légende">
    <p:bg>
      <p:bgPr>
        <a:gradFill flip="none" rotWithShape="1">
          <a:gsLst>
            <a:gs pos="0">
              <a:schemeClr val="accent1"/>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719667" y="4800600"/>
            <a:ext cx="7725833" cy="566738"/>
          </a:xfrm>
        </p:spPr>
        <p:txBody>
          <a:bodyPr anchor="b"/>
          <a:lstStyle>
            <a:lvl1pPr algn="l">
              <a:defRPr sz="2000" b="1">
                <a:solidFill>
                  <a:schemeClr val="accent2"/>
                </a:solidFill>
              </a:defRPr>
            </a:lvl1pPr>
          </a:lstStyle>
          <a:p>
            <a:r>
              <a:rPr lang="fr-FR"/>
              <a:t>Modifiez le style du titre</a:t>
            </a:r>
            <a:endParaRPr lang="fr-FR" dirty="0"/>
          </a:p>
        </p:txBody>
      </p:sp>
      <p:sp>
        <p:nvSpPr>
          <p:cNvPr id="3" name="Espace réservé pour une image  2"/>
          <p:cNvSpPr>
            <a:spLocks noGrp="1"/>
          </p:cNvSpPr>
          <p:nvPr>
            <p:ph type="pic" idx="1"/>
          </p:nvPr>
        </p:nvSpPr>
        <p:spPr>
          <a:xfrm>
            <a:off x="719667" y="612775"/>
            <a:ext cx="772583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719667" y="5367338"/>
            <a:ext cx="772583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20AD4E1-CE63-864A-A792-FDEAF3733736}" type="slidenum">
              <a:rPr lang="fr-FR" smtClean="0"/>
              <a:pPr/>
              <a:t>‹N°›</a:t>
            </a:fld>
            <a:endParaRPr lang="fr-FR"/>
          </a:p>
        </p:txBody>
      </p:sp>
      <p:pic>
        <p:nvPicPr>
          <p:cNvPr id="8" name="Image 7" descr="LOGO ZEN TOUCH V4 BLANC.png"/>
          <p:cNvPicPr>
            <a:picLocks noChangeAspect="1"/>
          </p:cNvPicPr>
          <p:nvPr/>
        </p:nvPicPr>
        <p:blipFill>
          <a:blip r:embed="rId2" cstate="screen">
            <a:alphaModFix amt="50000"/>
            <a:extLst>
              <a:ext uri="{28A0092B-C50C-407E-A947-70E740481C1C}">
                <a14:useLocalDpi xmlns:a14="http://schemas.microsoft.com/office/drawing/2010/main"/>
              </a:ext>
            </a:extLst>
          </a:blip>
          <a:stretch>
            <a:fillRect/>
          </a:stretch>
        </p:blipFill>
        <p:spPr>
          <a:xfrm>
            <a:off x="7709106" y="21165"/>
            <a:ext cx="1434894" cy="1489117"/>
          </a:xfrm>
          <a:prstGeom prst="rect">
            <a:avLst/>
          </a:prstGeom>
        </p:spPr>
      </p:pic>
    </p:spTree>
    <p:extLst>
      <p:ext uri="{BB962C8B-B14F-4D97-AF65-F5344CB8AC3E}">
        <p14:creationId xmlns:p14="http://schemas.microsoft.com/office/powerpoint/2010/main" val="4272565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sposition personnalisée">
    <p:bg>
      <p:bgPr>
        <a:solidFill>
          <a:schemeClr val="bg1"/>
        </a:soli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5881A743-8895-134C-8873-D43BF9FB69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572000" cy="6858000"/>
          </a:xfrm>
          <a:prstGeom prst="rect">
            <a:avLst/>
          </a:prstGeom>
        </p:spPr>
      </p:pic>
      <p:sp>
        <p:nvSpPr>
          <p:cNvPr id="2" name="Titre 1"/>
          <p:cNvSpPr>
            <a:spLocks noGrp="1"/>
          </p:cNvSpPr>
          <p:nvPr>
            <p:ph type="title"/>
          </p:nvPr>
        </p:nvSpPr>
        <p:spPr>
          <a:xfrm>
            <a:off x="4953000" y="2412471"/>
            <a:ext cx="3733800" cy="1143000"/>
          </a:xfrm>
        </p:spPr>
        <p:txBody>
          <a:bodyPr>
            <a:noAutofit/>
          </a:bodyPr>
          <a:lstStyle>
            <a:lvl1pPr>
              <a:defRPr sz="3200">
                <a:solidFill>
                  <a:schemeClr val="accent2"/>
                </a:solidFill>
                <a:latin typeface="Century Gothic"/>
                <a:cs typeface="Century Gothic"/>
              </a:defRPr>
            </a:lvl1pPr>
          </a:lstStyle>
          <a:p>
            <a:r>
              <a:rPr lang="fr-FR"/>
              <a:t>Modifiez le style du titre</a:t>
            </a:r>
            <a:endParaRPr lang="fr-FR" dirty="0"/>
          </a:p>
        </p:txBody>
      </p:sp>
      <p:sp>
        <p:nvSpPr>
          <p:cNvPr id="3" name="Espace réservé de la date 2"/>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4" name="Espace réservé du pied de page 3"/>
          <p:cNvSpPr>
            <a:spLocks noGrp="1"/>
          </p:cNvSpPr>
          <p:nvPr>
            <p:ph type="ftr" sz="quarter" idx="11"/>
          </p:nvPr>
        </p:nvSpPr>
        <p:spPr>
          <a:xfrm>
            <a:off x="3822711" y="6356350"/>
            <a:ext cx="2895600" cy="365125"/>
          </a:xfrm>
        </p:spPr>
        <p:txBody>
          <a:bodyPr/>
          <a:lstStyle/>
          <a:p>
            <a:endParaRPr lang="fr-FR"/>
          </a:p>
        </p:txBody>
      </p:sp>
      <p:sp>
        <p:nvSpPr>
          <p:cNvPr id="5" name="Espace réservé du numéro de diapositive 4"/>
          <p:cNvSpPr>
            <a:spLocks noGrp="1"/>
          </p:cNvSpPr>
          <p:nvPr>
            <p:ph type="sldNum" sz="quarter" idx="12"/>
          </p:nvPr>
        </p:nvSpPr>
        <p:spPr/>
        <p:txBody>
          <a:bodyPr/>
          <a:lstStyle/>
          <a:p>
            <a:fld id="{220AD4E1-CE63-864A-A792-FDEAF3733736}" type="slidenum">
              <a:rPr lang="fr-FR" smtClean="0"/>
              <a:pPr/>
              <a:t>‹N°›</a:t>
            </a:fld>
            <a:endParaRPr lang="fr-FR"/>
          </a:p>
        </p:txBody>
      </p:sp>
      <p:pic>
        <p:nvPicPr>
          <p:cNvPr id="7" name="Image 6" descr="LOGO ZEN TOUCH V4 BLANC.png"/>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6019800" y="4458715"/>
            <a:ext cx="1434894" cy="1489117"/>
          </a:xfrm>
          <a:prstGeom prst="rect">
            <a:avLst/>
          </a:prstGeom>
        </p:spPr>
      </p:pic>
      <p:pic>
        <p:nvPicPr>
          <p:cNvPr id="9" name="Image 8">
            <a:extLst>
              <a:ext uri="{FF2B5EF4-FFF2-40B4-BE49-F238E27FC236}">
                <a16:creationId xmlns:a16="http://schemas.microsoft.com/office/drawing/2014/main" id="{1257AC9D-807E-C048-93AE-3B8429D9BF9B}"/>
              </a:ext>
            </a:extLst>
          </p:cNvPr>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5299448" y="0"/>
            <a:ext cx="7805575" cy="8102278"/>
          </a:xfrm>
          <a:prstGeom prst="rect">
            <a:avLst/>
          </a:prstGeom>
        </p:spPr>
      </p:pic>
      <p:sp>
        <p:nvSpPr>
          <p:cNvPr id="15" name="Rectangle 14">
            <a:extLst>
              <a:ext uri="{FF2B5EF4-FFF2-40B4-BE49-F238E27FC236}">
                <a16:creationId xmlns:a16="http://schemas.microsoft.com/office/drawing/2014/main" id="{2ED00550-FFA2-F04D-A3AE-F1FC01AE2B1D}"/>
              </a:ext>
            </a:extLst>
          </p:cNvPr>
          <p:cNvSpPr/>
          <p:nvPr/>
        </p:nvSpPr>
        <p:spPr>
          <a:xfrm rot="5400000">
            <a:off x="1186229" y="3360739"/>
            <a:ext cx="68580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96633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Disposition personnalisée">
    <p:bg>
      <p:bgPr>
        <a:solidFill>
          <a:schemeClr val="bg1"/>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62B4475-F54E-AB44-B296-1A5C1A1D23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1156727" y="1142999"/>
            <a:ext cx="6858000" cy="4572001"/>
          </a:xfrm>
          <a:prstGeom prst="rect">
            <a:avLst/>
          </a:prstGeom>
        </p:spPr>
      </p:pic>
      <p:sp>
        <p:nvSpPr>
          <p:cNvPr id="2" name="Titre 1"/>
          <p:cNvSpPr>
            <a:spLocks noGrp="1"/>
          </p:cNvSpPr>
          <p:nvPr>
            <p:ph type="title"/>
          </p:nvPr>
        </p:nvSpPr>
        <p:spPr>
          <a:xfrm>
            <a:off x="4953000" y="2412471"/>
            <a:ext cx="3733800" cy="1143000"/>
          </a:xfrm>
        </p:spPr>
        <p:txBody>
          <a:bodyPr>
            <a:noAutofit/>
          </a:bodyPr>
          <a:lstStyle>
            <a:lvl1pPr>
              <a:defRPr sz="3200">
                <a:latin typeface="Century Gothic"/>
                <a:cs typeface="Century Gothic"/>
              </a:defRPr>
            </a:lvl1pPr>
          </a:lstStyle>
          <a:p>
            <a:r>
              <a:rPr lang="fr-FR"/>
              <a:t>Modifiez le style du titre</a:t>
            </a:r>
            <a:endParaRPr lang="fr-FR" dirty="0"/>
          </a:p>
        </p:txBody>
      </p:sp>
      <p:sp>
        <p:nvSpPr>
          <p:cNvPr id="3" name="Espace réservé de la date 2"/>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4" name="Espace réservé du pied de page 3"/>
          <p:cNvSpPr>
            <a:spLocks noGrp="1"/>
          </p:cNvSpPr>
          <p:nvPr>
            <p:ph type="ftr" sz="quarter" idx="11"/>
          </p:nvPr>
        </p:nvSpPr>
        <p:spPr>
          <a:xfrm>
            <a:off x="3822711" y="6356350"/>
            <a:ext cx="2895600" cy="365125"/>
          </a:xfrm>
        </p:spPr>
        <p:txBody>
          <a:bodyPr/>
          <a:lstStyle/>
          <a:p>
            <a:endParaRPr lang="fr-FR"/>
          </a:p>
        </p:txBody>
      </p:sp>
      <p:sp>
        <p:nvSpPr>
          <p:cNvPr id="5" name="Espace réservé du numéro de diapositive 4"/>
          <p:cNvSpPr>
            <a:spLocks noGrp="1"/>
          </p:cNvSpPr>
          <p:nvPr>
            <p:ph type="sldNum" sz="quarter" idx="12"/>
          </p:nvPr>
        </p:nvSpPr>
        <p:spPr/>
        <p:txBody>
          <a:bodyPr/>
          <a:lstStyle/>
          <a:p>
            <a:fld id="{220AD4E1-CE63-864A-A792-FDEAF3733736}" type="slidenum">
              <a:rPr lang="fr-FR" smtClean="0"/>
              <a:pPr/>
              <a:t>‹N°›</a:t>
            </a:fld>
            <a:endParaRPr lang="fr-FR"/>
          </a:p>
        </p:txBody>
      </p:sp>
      <p:pic>
        <p:nvPicPr>
          <p:cNvPr id="8" name="Image 7" descr="LOGO ZEN TOUCH V4 BLANC.png"/>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6019800" y="4458715"/>
            <a:ext cx="1434894" cy="1489117"/>
          </a:xfrm>
          <a:prstGeom prst="rect">
            <a:avLst/>
          </a:prstGeom>
        </p:spPr>
      </p:pic>
      <p:pic>
        <p:nvPicPr>
          <p:cNvPr id="9" name="Image 8">
            <a:extLst>
              <a:ext uri="{FF2B5EF4-FFF2-40B4-BE49-F238E27FC236}">
                <a16:creationId xmlns:a16="http://schemas.microsoft.com/office/drawing/2014/main" id="{23E4A258-9C6B-564F-969B-F73C0F4D13E9}"/>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8216241" y="6102772"/>
            <a:ext cx="727572" cy="755228"/>
          </a:xfrm>
          <a:prstGeom prst="rect">
            <a:avLst/>
          </a:prstGeom>
        </p:spPr>
      </p:pic>
      <p:pic>
        <p:nvPicPr>
          <p:cNvPr id="10" name="Image 9">
            <a:extLst>
              <a:ext uri="{FF2B5EF4-FFF2-40B4-BE49-F238E27FC236}">
                <a16:creationId xmlns:a16="http://schemas.microsoft.com/office/drawing/2014/main" id="{82936C67-EFD9-D74D-89F3-A6CD4196AB6A}"/>
              </a:ext>
            </a:extLst>
          </p:cNvPr>
          <p:cNvPicPr>
            <a:picLocks noChangeAspect="1"/>
          </p:cNvPicPr>
          <p:nvPr/>
        </p:nvPicPr>
        <p:blipFill>
          <a:blip r:embed="rId5" cstate="screen">
            <a:alphaModFix amt="20000"/>
            <a:extLst>
              <a:ext uri="{28A0092B-C50C-407E-A947-70E740481C1C}">
                <a14:useLocalDpi xmlns:a14="http://schemas.microsoft.com/office/drawing/2010/main"/>
              </a:ext>
            </a:extLst>
          </a:blip>
          <a:stretch>
            <a:fillRect/>
          </a:stretch>
        </p:blipFill>
        <p:spPr>
          <a:xfrm>
            <a:off x="5299448" y="0"/>
            <a:ext cx="7805575" cy="8102278"/>
          </a:xfrm>
          <a:prstGeom prst="rect">
            <a:avLst/>
          </a:prstGeom>
        </p:spPr>
      </p:pic>
      <p:sp>
        <p:nvSpPr>
          <p:cNvPr id="12" name="Rectangle 11">
            <a:extLst>
              <a:ext uri="{FF2B5EF4-FFF2-40B4-BE49-F238E27FC236}">
                <a16:creationId xmlns:a16="http://schemas.microsoft.com/office/drawing/2014/main" id="{ADB6EB75-E4E2-FF4D-B310-E1287C69FD67}"/>
              </a:ext>
            </a:extLst>
          </p:cNvPr>
          <p:cNvSpPr/>
          <p:nvPr/>
        </p:nvSpPr>
        <p:spPr>
          <a:xfrm rot="5400000">
            <a:off x="1186229" y="3360739"/>
            <a:ext cx="6858000" cy="136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78114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Disposition personnalisée">
    <p:bg>
      <p:bgPr>
        <a:solidFill>
          <a:schemeClr val="bg1"/>
        </a:solidFill>
        <a:effectLst/>
      </p:bgPr>
    </p:bg>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086F557F-A2E6-C945-A252-F12DF81B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52" y="0"/>
            <a:ext cx="4572000" cy="6858000"/>
          </a:xfrm>
          <a:prstGeom prst="rect">
            <a:avLst/>
          </a:prstGeom>
        </p:spPr>
      </p:pic>
      <p:sp>
        <p:nvSpPr>
          <p:cNvPr id="2" name="Titre 1"/>
          <p:cNvSpPr>
            <a:spLocks noGrp="1"/>
          </p:cNvSpPr>
          <p:nvPr>
            <p:ph type="title"/>
          </p:nvPr>
        </p:nvSpPr>
        <p:spPr>
          <a:xfrm>
            <a:off x="4953000" y="2412471"/>
            <a:ext cx="3733800" cy="1143000"/>
          </a:xfrm>
        </p:spPr>
        <p:txBody>
          <a:bodyPr>
            <a:noAutofit/>
          </a:bodyPr>
          <a:lstStyle>
            <a:lvl1pPr>
              <a:defRPr sz="3200">
                <a:solidFill>
                  <a:schemeClr val="accent2"/>
                </a:solidFill>
                <a:latin typeface="Century Gothic"/>
                <a:cs typeface="Century Gothic"/>
              </a:defRPr>
            </a:lvl1pPr>
          </a:lstStyle>
          <a:p>
            <a:r>
              <a:rPr lang="fr-FR"/>
              <a:t>Modifiez le style du titre</a:t>
            </a:r>
            <a:endParaRPr lang="fr-FR" dirty="0"/>
          </a:p>
        </p:txBody>
      </p:sp>
      <p:sp>
        <p:nvSpPr>
          <p:cNvPr id="3" name="Espace réservé de la date 2"/>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4" name="Espace réservé du pied de page 3"/>
          <p:cNvSpPr>
            <a:spLocks noGrp="1"/>
          </p:cNvSpPr>
          <p:nvPr>
            <p:ph type="ftr" sz="quarter" idx="11"/>
          </p:nvPr>
        </p:nvSpPr>
        <p:spPr>
          <a:xfrm>
            <a:off x="3822711" y="6356350"/>
            <a:ext cx="2895600" cy="365125"/>
          </a:xfrm>
        </p:spPr>
        <p:txBody>
          <a:bodyPr/>
          <a:lstStyle/>
          <a:p>
            <a:endParaRPr lang="fr-FR"/>
          </a:p>
        </p:txBody>
      </p:sp>
      <p:sp>
        <p:nvSpPr>
          <p:cNvPr id="5" name="Espace réservé du numéro de diapositive 4"/>
          <p:cNvSpPr>
            <a:spLocks noGrp="1"/>
          </p:cNvSpPr>
          <p:nvPr>
            <p:ph type="sldNum" sz="quarter" idx="12"/>
          </p:nvPr>
        </p:nvSpPr>
        <p:spPr/>
        <p:txBody>
          <a:bodyPr/>
          <a:lstStyle/>
          <a:p>
            <a:fld id="{220AD4E1-CE63-864A-A792-FDEAF3733736}" type="slidenum">
              <a:rPr lang="fr-FR" smtClean="0"/>
              <a:pPr/>
              <a:t>‹N°›</a:t>
            </a:fld>
            <a:endParaRPr lang="fr-FR"/>
          </a:p>
        </p:txBody>
      </p:sp>
      <p:pic>
        <p:nvPicPr>
          <p:cNvPr id="7" name="Image 6" descr="LOGO ZEN TOUCH V4 BLANC.png"/>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6019800" y="4458715"/>
            <a:ext cx="1434894" cy="1489117"/>
          </a:xfrm>
          <a:prstGeom prst="rect">
            <a:avLst/>
          </a:prstGeom>
        </p:spPr>
      </p:pic>
      <p:pic>
        <p:nvPicPr>
          <p:cNvPr id="9" name="Image 8">
            <a:extLst>
              <a:ext uri="{FF2B5EF4-FFF2-40B4-BE49-F238E27FC236}">
                <a16:creationId xmlns:a16="http://schemas.microsoft.com/office/drawing/2014/main" id="{1257AC9D-807E-C048-93AE-3B8429D9BF9B}"/>
              </a:ext>
            </a:extLst>
          </p:cNvPr>
          <p:cNvPicPr>
            <a:picLocks noChangeAspect="1"/>
          </p:cNvPicPr>
          <p:nvPr/>
        </p:nvPicPr>
        <p:blipFill>
          <a:blip r:embed="rId4" cstate="screen">
            <a:alphaModFix amt="20000"/>
            <a:extLst>
              <a:ext uri="{28A0092B-C50C-407E-A947-70E740481C1C}">
                <a14:useLocalDpi xmlns:a14="http://schemas.microsoft.com/office/drawing/2010/main"/>
              </a:ext>
            </a:extLst>
          </a:blip>
          <a:stretch>
            <a:fillRect/>
          </a:stretch>
        </p:blipFill>
        <p:spPr>
          <a:xfrm>
            <a:off x="5299448" y="0"/>
            <a:ext cx="7805575" cy="8102278"/>
          </a:xfrm>
          <a:prstGeom prst="rect">
            <a:avLst/>
          </a:prstGeom>
        </p:spPr>
      </p:pic>
      <p:sp>
        <p:nvSpPr>
          <p:cNvPr id="19" name="Rectangle 18">
            <a:extLst>
              <a:ext uri="{FF2B5EF4-FFF2-40B4-BE49-F238E27FC236}">
                <a16:creationId xmlns:a16="http://schemas.microsoft.com/office/drawing/2014/main" id="{7FC1D46D-FCAA-F44E-9A52-F39C7DD64DA0}"/>
              </a:ext>
            </a:extLst>
          </p:cNvPr>
          <p:cNvSpPr/>
          <p:nvPr/>
        </p:nvSpPr>
        <p:spPr>
          <a:xfrm rot="5400000">
            <a:off x="1186229" y="3360739"/>
            <a:ext cx="68580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94020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Disposition personnalisé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739ABC-132B-8244-9FDD-822CD4D88747}"/>
              </a:ext>
            </a:extLst>
          </p:cNvPr>
          <p:cNvSpPr/>
          <p:nvPr/>
        </p:nvSpPr>
        <p:spPr>
          <a:xfrm>
            <a:off x="4572000" y="0"/>
            <a:ext cx="457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953000" y="2412471"/>
            <a:ext cx="3733800" cy="1143000"/>
          </a:xfrm>
        </p:spPr>
        <p:txBody>
          <a:bodyPr>
            <a:noAutofit/>
          </a:bodyPr>
          <a:lstStyle>
            <a:lvl1pPr>
              <a:defRPr sz="3200">
                <a:solidFill>
                  <a:schemeClr val="accent1"/>
                </a:solidFill>
                <a:latin typeface="Century Gothic"/>
                <a:cs typeface="Century Gothic"/>
              </a:defRPr>
            </a:lvl1pPr>
          </a:lstStyle>
          <a:p>
            <a:r>
              <a:rPr lang="fr-FR"/>
              <a:t>Modifiez le style du titre</a:t>
            </a:r>
            <a:endParaRPr lang="fr-FR" dirty="0"/>
          </a:p>
        </p:txBody>
      </p:sp>
      <p:sp>
        <p:nvSpPr>
          <p:cNvPr id="3" name="Espace réservé de la date 2"/>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4" name="Espace réservé du pied de page 3"/>
          <p:cNvSpPr>
            <a:spLocks noGrp="1"/>
          </p:cNvSpPr>
          <p:nvPr>
            <p:ph type="ftr" sz="quarter" idx="11"/>
          </p:nvPr>
        </p:nvSpPr>
        <p:spPr>
          <a:xfrm>
            <a:off x="3738043" y="6356350"/>
            <a:ext cx="2895600" cy="365125"/>
          </a:xfrm>
        </p:spPr>
        <p:txBody>
          <a:bodyPr/>
          <a:lstStyle/>
          <a:p>
            <a:endParaRPr lang="fr-FR"/>
          </a:p>
        </p:txBody>
      </p:sp>
      <p:sp>
        <p:nvSpPr>
          <p:cNvPr id="5" name="Espace réservé du numéro de diapositive 4"/>
          <p:cNvSpPr>
            <a:spLocks noGrp="1"/>
          </p:cNvSpPr>
          <p:nvPr>
            <p:ph type="sldNum" sz="quarter" idx="12"/>
          </p:nvPr>
        </p:nvSpPr>
        <p:spPr/>
        <p:txBody>
          <a:bodyPr/>
          <a:lstStyle/>
          <a:p>
            <a:fld id="{220AD4E1-CE63-864A-A792-FDEAF3733736}" type="slidenum">
              <a:rPr lang="fr-FR" smtClean="0"/>
              <a:pPr/>
              <a:t>‹N°›</a:t>
            </a:fld>
            <a:endParaRPr lang="fr-FR"/>
          </a:p>
        </p:txBody>
      </p:sp>
      <p:pic>
        <p:nvPicPr>
          <p:cNvPr id="8" name="Image 7" descr="LOGO ZEN TOUCH V4 BLANC.png"/>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6019800" y="4458715"/>
            <a:ext cx="1434894" cy="1489117"/>
          </a:xfrm>
          <a:prstGeom prst="rect">
            <a:avLst/>
          </a:prstGeom>
        </p:spPr>
      </p:pic>
      <p:pic>
        <p:nvPicPr>
          <p:cNvPr id="12" name="Image 11">
            <a:extLst>
              <a:ext uri="{FF2B5EF4-FFF2-40B4-BE49-F238E27FC236}">
                <a16:creationId xmlns:a16="http://schemas.microsoft.com/office/drawing/2014/main" id="{2C1A9AC1-6F51-AE49-83B5-234C83D186ED}"/>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8216241" y="6102772"/>
            <a:ext cx="727572" cy="755228"/>
          </a:xfrm>
          <a:prstGeom prst="rect">
            <a:avLst/>
          </a:prstGeom>
        </p:spPr>
      </p:pic>
      <p:pic>
        <p:nvPicPr>
          <p:cNvPr id="13" name="Image 12">
            <a:extLst>
              <a:ext uri="{FF2B5EF4-FFF2-40B4-BE49-F238E27FC236}">
                <a16:creationId xmlns:a16="http://schemas.microsoft.com/office/drawing/2014/main" id="{C5F18555-89E6-2743-A3FF-EE8F3127DB58}"/>
              </a:ext>
            </a:extLst>
          </p:cNvPr>
          <p:cNvPicPr>
            <a:picLocks noChangeAspect="1"/>
          </p:cNvPicPr>
          <p:nvPr/>
        </p:nvPicPr>
        <p:blipFill>
          <a:blip r:embed="rId5" cstate="screen">
            <a:alphaModFix amt="20000"/>
            <a:extLst>
              <a:ext uri="{28A0092B-C50C-407E-A947-70E740481C1C}">
                <a14:useLocalDpi xmlns:a14="http://schemas.microsoft.com/office/drawing/2010/main"/>
              </a:ext>
            </a:extLst>
          </a:blip>
          <a:stretch>
            <a:fillRect/>
          </a:stretch>
        </p:blipFill>
        <p:spPr>
          <a:xfrm>
            <a:off x="5299448" y="0"/>
            <a:ext cx="7805575" cy="8102278"/>
          </a:xfrm>
          <a:prstGeom prst="rect">
            <a:avLst/>
          </a:prstGeom>
        </p:spPr>
      </p:pic>
      <p:pic>
        <p:nvPicPr>
          <p:cNvPr id="14" name="Image 13">
            <a:extLst>
              <a:ext uri="{FF2B5EF4-FFF2-40B4-BE49-F238E27FC236}">
                <a16:creationId xmlns:a16="http://schemas.microsoft.com/office/drawing/2014/main" id="{E7E71C32-13FC-484A-B3D4-B2A745DC814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53" y="0"/>
            <a:ext cx="4576753" cy="6858000"/>
          </a:xfrm>
          <a:prstGeom prst="rect">
            <a:avLst/>
          </a:prstGeom>
        </p:spPr>
      </p:pic>
      <p:sp>
        <p:nvSpPr>
          <p:cNvPr id="15" name="Rectangle 14">
            <a:extLst>
              <a:ext uri="{FF2B5EF4-FFF2-40B4-BE49-F238E27FC236}">
                <a16:creationId xmlns:a16="http://schemas.microsoft.com/office/drawing/2014/main" id="{3AB7CFF6-2D31-3343-A840-20CE9E81EA7B}"/>
              </a:ext>
            </a:extLst>
          </p:cNvPr>
          <p:cNvSpPr/>
          <p:nvPr/>
        </p:nvSpPr>
        <p:spPr>
          <a:xfrm rot="5400000">
            <a:off x="1186229" y="3360739"/>
            <a:ext cx="6858000" cy="136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549615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Vide">
    <p:bg>
      <p:bgRef idx="1001">
        <a:schemeClr val="bg1"/>
      </p:bgRef>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20AD4E1-CE63-864A-A792-FDEAF3733736}" type="slidenum">
              <a:rPr lang="fr-FR" smtClean="0"/>
              <a:pPr/>
              <a:t>‹N°›</a:t>
            </a:fld>
            <a:endParaRPr lang="fr-FR"/>
          </a:p>
        </p:txBody>
      </p:sp>
      <p:pic>
        <p:nvPicPr>
          <p:cNvPr id="10" name="Image 9">
            <a:extLst>
              <a:ext uri="{FF2B5EF4-FFF2-40B4-BE49-F238E27FC236}">
                <a16:creationId xmlns:a16="http://schemas.microsoft.com/office/drawing/2014/main" id="{9F237600-AB26-7E4B-936C-54519D95A6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04577">
            <a:off x="-1046803" y="-336238"/>
            <a:ext cx="11262329" cy="7516024"/>
          </a:xfrm>
          <a:prstGeom prst="rect">
            <a:avLst/>
          </a:prstGeom>
        </p:spPr>
      </p:pic>
      <p:sp>
        <p:nvSpPr>
          <p:cNvPr id="7" name="Titre 1">
            <a:extLst>
              <a:ext uri="{FF2B5EF4-FFF2-40B4-BE49-F238E27FC236}">
                <a16:creationId xmlns:a16="http://schemas.microsoft.com/office/drawing/2014/main" id="{6A3E5F80-5B55-5F46-A887-FE5A7969CA1D}"/>
              </a:ext>
            </a:extLst>
          </p:cNvPr>
          <p:cNvSpPr>
            <a:spLocks noGrp="1"/>
          </p:cNvSpPr>
          <p:nvPr>
            <p:ph type="title"/>
          </p:nvPr>
        </p:nvSpPr>
        <p:spPr>
          <a:xfrm>
            <a:off x="914400" y="571804"/>
            <a:ext cx="7772400" cy="972003"/>
          </a:xfrm>
          <a:solidFill>
            <a:schemeClr val="bg1">
              <a:alpha val="80000"/>
            </a:schemeClr>
          </a:solidFill>
        </p:spPr>
        <p:txBody>
          <a:bodyPr anchor="t"/>
          <a:lstStyle>
            <a:lvl1pPr algn="ctr">
              <a:defRPr sz="4000" b="1" cap="all">
                <a:solidFill>
                  <a:schemeClr val="accent2"/>
                </a:solidFill>
              </a:defRPr>
            </a:lvl1pPr>
          </a:lstStyle>
          <a:p>
            <a:r>
              <a:rPr lang="fr-FR"/>
              <a:t>Modifiez le style du titre</a:t>
            </a:r>
            <a:endParaRPr lang="fr-FR" dirty="0"/>
          </a:p>
        </p:txBody>
      </p:sp>
      <p:pic>
        <p:nvPicPr>
          <p:cNvPr id="9" name="Image 8">
            <a:extLst>
              <a:ext uri="{FF2B5EF4-FFF2-40B4-BE49-F238E27FC236}">
                <a16:creationId xmlns:a16="http://schemas.microsoft.com/office/drawing/2014/main" id="{DFCF4D7E-762E-304A-A3F1-13F1CEFAB9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4855" y="5894326"/>
            <a:ext cx="936407" cy="972002"/>
          </a:xfrm>
          <a:prstGeom prst="rect">
            <a:avLst/>
          </a:prstGeom>
        </p:spPr>
      </p:pic>
    </p:spTree>
    <p:extLst>
      <p:ext uri="{BB962C8B-B14F-4D97-AF65-F5344CB8AC3E}">
        <p14:creationId xmlns:p14="http://schemas.microsoft.com/office/powerpoint/2010/main" val="3868292096"/>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Vide">
    <p:bg>
      <p:bgRef idx="1001">
        <a:schemeClr val="bg1"/>
      </p:bgRef>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9661F2C-2F5A-724C-B5A4-60DC20C3B2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Espace réservé de la date 1"/>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20AD4E1-CE63-864A-A792-FDEAF3733736}" type="slidenum">
              <a:rPr lang="fr-FR" smtClean="0"/>
              <a:pPr/>
              <a:t>‹N°›</a:t>
            </a:fld>
            <a:endParaRPr lang="fr-FR"/>
          </a:p>
        </p:txBody>
      </p:sp>
      <p:sp>
        <p:nvSpPr>
          <p:cNvPr id="7" name="Titre 1">
            <a:extLst>
              <a:ext uri="{FF2B5EF4-FFF2-40B4-BE49-F238E27FC236}">
                <a16:creationId xmlns:a16="http://schemas.microsoft.com/office/drawing/2014/main" id="{6A3E5F80-5B55-5F46-A887-FE5A7969CA1D}"/>
              </a:ext>
            </a:extLst>
          </p:cNvPr>
          <p:cNvSpPr>
            <a:spLocks noGrp="1"/>
          </p:cNvSpPr>
          <p:nvPr>
            <p:ph type="title"/>
          </p:nvPr>
        </p:nvSpPr>
        <p:spPr>
          <a:xfrm>
            <a:off x="722313" y="4406900"/>
            <a:ext cx="7772400" cy="1362075"/>
          </a:xfrm>
          <a:solidFill>
            <a:schemeClr val="bg1">
              <a:alpha val="80000"/>
            </a:schemeClr>
          </a:solidFill>
        </p:spPr>
        <p:txBody>
          <a:bodyPr anchor="t"/>
          <a:lstStyle>
            <a:lvl1pPr algn="ctr">
              <a:defRPr sz="4000" b="1" cap="all">
                <a:solidFill>
                  <a:schemeClr val="accent1"/>
                </a:solidFill>
              </a:defRPr>
            </a:lvl1pPr>
          </a:lstStyle>
          <a:p>
            <a:r>
              <a:rPr lang="fr-FR"/>
              <a:t>Modifiez le style du titre</a:t>
            </a:r>
            <a:endParaRPr lang="fr-FR" dirty="0"/>
          </a:p>
        </p:txBody>
      </p:sp>
      <p:pic>
        <p:nvPicPr>
          <p:cNvPr id="9" name="Image 8">
            <a:extLst>
              <a:ext uri="{FF2B5EF4-FFF2-40B4-BE49-F238E27FC236}">
                <a16:creationId xmlns:a16="http://schemas.microsoft.com/office/drawing/2014/main" id="{3D318BAC-055B-784F-9630-C2D8A5581C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4855" y="5894326"/>
            <a:ext cx="936407" cy="972002"/>
          </a:xfrm>
          <a:prstGeom prst="rect">
            <a:avLst/>
          </a:prstGeom>
        </p:spPr>
      </p:pic>
    </p:spTree>
    <p:extLst>
      <p:ext uri="{BB962C8B-B14F-4D97-AF65-F5344CB8AC3E}">
        <p14:creationId xmlns:p14="http://schemas.microsoft.com/office/powerpoint/2010/main" val="269273635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pic>
        <p:nvPicPr>
          <p:cNvPr id="7" name="Image 3" descr="Fond Zen touch.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74163" cy="708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re 1"/>
          <p:cNvSpPr>
            <a:spLocks noGrp="1"/>
          </p:cNvSpPr>
          <p:nvPr>
            <p:ph type="ctrTitle"/>
          </p:nvPr>
        </p:nvSpPr>
        <p:spPr>
          <a:xfrm>
            <a:off x="685800" y="3025775"/>
            <a:ext cx="7772400" cy="1470025"/>
          </a:xfrm>
          <a:solidFill>
            <a:schemeClr val="bg1">
              <a:alpha val="60000"/>
            </a:schemeClr>
          </a:solidFill>
        </p:spPr>
        <p:txBody>
          <a:bodyPr/>
          <a:lstStyle>
            <a:lvl1pPr algn="ctr">
              <a:defRPr>
                <a:solidFill>
                  <a:schemeClr val="tx1"/>
                </a:solidFill>
              </a:defRPr>
            </a:lvl1pPr>
          </a:lstStyle>
          <a:p>
            <a:r>
              <a:rPr lang="fr-FR" dirty="0"/>
              <a:t>Cliquez pour modifier le style du titre</a:t>
            </a:r>
          </a:p>
        </p:txBody>
      </p:sp>
      <p:sp>
        <p:nvSpPr>
          <p:cNvPr id="4" name="ZoneTexte 3">
            <a:extLst>
              <a:ext uri="{FF2B5EF4-FFF2-40B4-BE49-F238E27FC236}">
                <a16:creationId xmlns:a16="http://schemas.microsoft.com/office/drawing/2014/main" id="{1103FC2C-EAD8-9148-B98D-D8D34BB5FC53}"/>
              </a:ext>
            </a:extLst>
          </p:cNvPr>
          <p:cNvSpPr txBox="1"/>
          <p:nvPr userDrawn="1"/>
        </p:nvSpPr>
        <p:spPr>
          <a:xfrm>
            <a:off x="5056094" y="0"/>
            <a:ext cx="4102194" cy="215444"/>
          </a:xfrm>
          <a:prstGeom prst="rect">
            <a:avLst/>
          </a:prstGeom>
          <a:solidFill>
            <a:srgbClr val="4F1223"/>
          </a:solidFill>
        </p:spPr>
        <p:txBody>
          <a:bodyPr wrap="square" rtlCol="0">
            <a:spAutoFit/>
          </a:bodyPr>
          <a:lstStyle/>
          <a:p>
            <a:r>
              <a:rPr lang="fr-FR" sz="800" i="1" dirty="0">
                <a:solidFill>
                  <a:schemeClr val="bg1"/>
                </a:solidFill>
              </a:rPr>
              <a:t>Zen </a:t>
            </a:r>
            <a:r>
              <a:rPr lang="fr-FR" sz="800" i="1" dirty="0" err="1">
                <a:solidFill>
                  <a:schemeClr val="bg1"/>
                </a:solidFill>
              </a:rPr>
              <a:t>Touch</a:t>
            </a:r>
            <a:r>
              <a:rPr lang="fr-FR" sz="800" i="1" dirty="0">
                <a:solidFill>
                  <a:schemeClr val="bg1"/>
                </a:solidFill>
              </a:rPr>
              <a:t>, </a:t>
            </a:r>
            <a:r>
              <a:rPr lang="fr-FR" sz="800" i="1" dirty="0" err="1">
                <a:solidFill>
                  <a:schemeClr val="bg1"/>
                </a:solidFill>
              </a:rPr>
              <a:t>Méryl</a:t>
            </a:r>
            <a:r>
              <a:rPr lang="fr-FR" sz="800" i="1" dirty="0">
                <a:solidFill>
                  <a:schemeClr val="bg1"/>
                </a:solidFill>
              </a:rPr>
              <a:t> Fabre, tous droits réservés, reproduction interdite, confidentialité obligatoire</a:t>
            </a:r>
          </a:p>
        </p:txBody>
      </p:sp>
    </p:spTree>
    <p:extLst>
      <p:ext uri="{BB962C8B-B14F-4D97-AF65-F5344CB8AC3E}">
        <p14:creationId xmlns:p14="http://schemas.microsoft.com/office/powerpoint/2010/main" val="1826689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p:cNvSpPr>
            <a:spLocks noGrp="1"/>
          </p:cNvSpPr>
          <p:nvPr>
            <p:ph type="dt" sz="half" idx="10"/>
          </p:nvPr>
        </p:nvSpPr>
        <p:spPr/>
        <p:txBody>
          <a:bodyPr/>
          <a:lstStyle/>
          <a:p>
            <a:fld id="{AC1A679B-873C-7A4D-B956-B360604B0CE1}" type="datetimeFigureOut">
              <a:rPr lang="fr-FR" smtClean="0"/>
              <a:t>19/08/2022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D89B5D4-DF9C-4748-8EEF-5521915D2D05}" type="slidenum">
              <a:rPr lang="fr-FR" smtClean="0"/>
              <a:t>‹N°›</a:t>
            </a:fld>
            <a:endParaRPr lang="fr-FR"/>
          </a:p>
        </p:txBody>
      </p:sp>
      <p:pic>
        <p:nvPicPr>
          <p:cNvPr id="7" name="Image 6" descr="LOGO ZEN TOUCH V4 NOIR.png"/>
          <p:cNvPicPr>
            <a:picLocks noChangeAspect="1"/>
          </p:cNvPicPr>
          <p:nvPr/>
        </p:nvPicPr>
        <p:blipFill>
          <a:blip r:embed="rId2" cstate="screen">
            <a:duotone>
              <a:schemeClr val="accent1">
                <a:shade val="45000"/>
                <a:satMod val="135000"/>
              </a:schemeClr>
              <a:prstClr val="white"/>
            </a:duotone>
            <a:alphaModFix amt="5000"/>
            <a:extLst>
              <a:ext uri="{28A0092B-C50C-407E-A947-70E740481C1C}">
                <a14:useLocalDpi xmlns:a14="http://schemas.microsoft.com/office/drawing/2010/main"/>
              </a:ext>
            </a:extLst>
          </a:blip>
          <a:stretch>
            <a:fillRect/>
          </a:stretch>
        </p:blipFill>
        <p:spPr>
          <a:xfrm>
            <a:off x="2700860" y="2514853"/>
            <a:ext cx="3704171" cy="3844147"/>
          </a:xfrm>
          <a:prstGeom prst="rect">
            <a:avLst/>
          </a:prstGeom>
        </p:spPr>
      </p:pic>
      <p:sp>
        <p:nvSpPr>
          <p:cNvPr id="8" name="Rectangle 7">
            <a:extLst>
              <a:ext uri="{FF2B5EF4-FFF2-40B4-BE49-F238E27FC236}">
                <a16:creationId xmlns:a16="http://schemas.microsoft.com/office/drawing/2014/main" id="{CB743DAA-998E-684D-A959-0F128F91E6BB}"/>
              </a:ext>
            </a:extLst>
          </p:cNvPr>
          <p:cNvSpPr/>
          <p:nvPr/>
        </p:nvSpPr>
        <p:spPr>
          <a:xfrm>
            <a:off x="3858" y="6751466"/>
            <a:ext cx="9144000" cy="1388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1342FD8D-BE70-8541-80FE-D1D3D390B232}"/>
              </a:ext>
            </a:extLst>
          </p:cNvPr>
          <p:cNvSpPr/>
          <p:nvPr/>
        </p:nvSpPr>
        <p:spPr>
          <a:xfrm>
            <a:off x="0" y="0"/>
            <a:ext cx="9144000" cy="1388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1C8ED3AB-E959-BD4E-B66B-F19E6F59D790}"/>
              </a:ext>
            </a:extLst>
          </p:cNvPr>
          <p:cNvSpPr txBox="1"/>
          <p:nvPr/>
        </p:nvSpPr>
        <p:spPr>
          <a:xfrm>
            <a:off x="-30068" y="6691349"/>
            <a:ext cx="4761246" cy="215444"/>
          </a:xfrm>
          <a:prstGeom prst="rect">
            <a:avLst/>
          </a:prstGeom>
          <a:noFill/>
        </p:spPr>
        <p:txBody>
          <a:bodyPr wrap="square" rtlCol="0">
            <a:spAutoFit/>
          </a:bodyPr>
          <a:lstStyle/>
          <a:p>
            <a:pPr algn="l"/>
            <a:r>
              <a:rPr lang="fr-FR" sz="800" dirty="0">
                <a:solidFill>
                  <a:schemeClr val="bg1"/>
                </a:solidFill>
                <a:latin typeface="Century Gothic" panose="020B0502020202020204" pitchFamily="34" charset="0"/>
              </a:rPr>
              <a:t>©️ Zen </a:t>
            </a:r>
            <a:r>
              <a:rPr lang="fr-FR" sz="800" dirty="0" err="1">
                <a:solidFill>
                  <a:schemeClr val="bg1"/>
                </a:solidFill>
                <a:latin typeface="Century Gothic" panose="020B0502020202020204" pitchFamily="34" charset="0"/>
              </a:rPr>
              <a:t>Touch</a:t>
            </a:r>
            <a:r>
              <a:rPr lang="fr-FR" sz="800" dirty="0">
                <a:solidFill>
                  <a:schemeClr val="bg1"/>
                </a:solidFill>
                <a:latin typeface="Century Gothic" panose="020B0502020202020204" pitchFamily="34" charset="0"/>
              </a:rPr>
              <a:t> EURL – </a:t>
            </a:r>
            <a:r>
              <a:rPr lang="fr-FR" sz="800" dirty="0" err="1">
                <a:solidFill>
                  <a:schemeClr val="bg1"/>
                </a:solidFill>
                <a:latin typeface="Century Gothic" panose="020B0502020202020204" pitchFamily="34" charset="0"/>
              </a:rPr>
              <a:t>Méryl</a:t>
            </a:r>
            <a:r>
              <a:rPr lang="fr-FR" sz="800" dirty="0">
                <a:solidFill>
                  <a:schemeClr val="bg1"/>
                </a:solidFill>
                <a:latin typeface="Century Gothic" panose="020B0502020202020204" pitchFamily="34" charset="0"/>
              </a:rPr>
              <a:t> Fabre – Tous droits réservés. Copie, transmission à un tiers interdites.</a:t>
            </a:r>
          </a:p>
        </p:txBody>
      </p:sp>
      <p:pic>
        <p:nvPicPr>
          <p:cNvPr id="11" name="Image 10">
            <a:extLst>
              <a:ext uri="{FF2B5EF4-FFF2-40B4-BE49-F238E27FC236}">
                <a16:creationId xmlns:a16="http://schemas.microsoft.com/office/drawing/2014/main" id="{D3FCB850-FA7A-CE65-3BE9-E663DCDA8C06}"/>
              </a:ext>
            </a:extLst>
          </p:cNvPr>
          <p:cNvPicPr>
            <a:picLocks noChangeAspect="1"/>
          </p:cNvPicPr>
          <p:nvPr userDrawn="1"/>
        </p:nvPicPr>
        <p:blipFill>
          <a:blip r:embed="rId3">
            <a:alphaModFix amt="5000"/>
          </a:blip>
          <a:stretch>
            <a:fillRect/>
          </a:stretch>
        </p:blipFill>
        <p:spPr>
          <a:xfrm>
            <a:off x="1678788" y="1036457"/>
            <a:ext cx="5665941" cy="5794712"/>
          </a:xfrm>
          <a:prstGeom prst="rect">
            <a:avLst/>
          </a:prstGeom>
        </p:spPr>
      </p:pic>
      <p:pic>
        <p:nvPicPr>
          <p:cNvPr id="12" name="Image 11" descr="Fond Zen touch.png">
            <a:extLst>
              <a:ext uri="{FF2B5EF4-FFF2-40B4-BE49-F238E27FC236}">
                <a16:creationId xmlns:a16="http://schemas.microsoft.com/office/drawing/2014/main" id="{5F27475B-73AC-EE29-7FC6-5A354A2DF1F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41401" y="-2821"/>
            <a:ext cx="8113889" cy="1039278"/>
          </a:xfrm>
          <a:prstGeom prst="rect">
            <a:avLst/>
          </a:prstGeom>
        </p:spPr>
      </p:pic>
      <p:sp>
        <p:nvSpPr>
          <p:cNvPr id="13" name="Espace réservé du numéro de diapositive 5">
            <a:extLst>
              <a:ext uri="{FF2B5EF4-FFF2-40B4-BE49-F238E27FC236}">
                <a16:creationId xmlns:a16="http://schemas.microsoft.com/office/drawing/2014/main" id="{618D3DD6-2CC6-087D-713F-13EC6ADB3B41}"/>
              </a:ext>
            </a:extLst>
          </p:cNvPr>
          <p:cNvSpPr txBox="1">
            <a:spLocks/>
          </p:cNvSpPr>
          <p:nvPr userDrawn="1"/>
        </p:nvSpPr>
        <p:spPr>
          <a:xfrm>
            <a:off x="457200" y="6356350"/>
            <a:ext cx="2133600" cy="365125"/>
          </a:xfrm>
          <a:prstGeom prst="rect">
            <a:avLst/>
          </a:prstGeom>
        </p:spPr>
        <p:txBody>
          <a:bodyPr vert="horz" lIns="91440" tIns="45720" rIns="91440" bIns="45720" rtlCol="0" anchor="ctr"/>
          <a:lstStyle>
            <a:defPPr>
              <a:defRPr lang="fr-FR"/>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80F5CF0-21A4-EA45-B4DB-FAD47983B0C4}" type="slidenum">
              <a:rPr lang="fr-FR" smtClean="0">
                <a:solidFill>
                  <a:prstClr val="black">
                    <a:tint val="75000"/>
                  </a:prstClr>
                </a:solidFill>
                <a:latin typeface="Calibri"/>
              </a:rPr>
              <a:pPr/>
              <a:t>‹N°›</a:t>
            </a:fld>
            <a:r>
              <a:rPr lang="fr-FR">
                <a:solidFill>
                  <a:prstClr val="black">
                    <a:tint val="75000"/>
                  </a:prstClr>
                </a:solidFill>
                <a:latin typeface="Calibri"/>
              </a:rPr>
              <a:t> l ZEN TOUCH</a:t>
            </a:r>
            <a:endParaRPr lang="fr-FR" dirty="0">
              <a:solidFill>
                <a:prstClr val="black">
                  <a:tint val="75000"/>
                </a:prstClr>
              </a:solidFill>
              <a:latin typeface="Calibri"/>
            </a:endParaRPr>
          </a:p>
        </p:txBody>
      </p:sp>
      <p:cxnSp>
        <p:nvCxnSpPr>
          <p:cNvPr id="14" name="Connecteur droit 13">
            <a:extLst>
              <a:ext uri="{FF2B5EF4-FFF2-40B4-BE49-F238E27FC236}">
                <a16:creationId xmlns:a16="http://schemas.microsoft.com/office/drawing/2014/main" id="{AC5E17F4-49A3-4120-EBDB-1597822DE6DE}"/>
              </a:ext>
            </a:extLst>
          </p:cNvPr>
          <p:cNvCxnSpPr/>
          <p:nvPr userDrawn="1"/>
        </p:nvCxnSpPr>
        <p:spPr>
          <a:xfrm>
            <a:off x="8729133" y="1036457"/>
            <a:ext cx="0" cy="5821543"/>
          </a:xfrm>
          <a:prstGeom prst="line">
            <a:avLst/>
          </a:prstGeom>
          <a:ln>
            <a:solidFill>
              <a:srgbClr val="7F7F7F"/>
            </a:solidFill>
          </a:ln>
        </p:spPr>
        <p:style>
          <a:lnRef idx="1">
            <a:schemeClr val="dk1"/>
          </a:lnRef>
          <a:fillRef idx="0">
            <a:schemeClr val="dk1"/>
          </a:fillRef>
          <a:effectRef idx="0">
            <a:schemeClr val="dk1"/>
          </a:effectRef>
          <a:fontRef idx="minor">
            <a:schemeClr val="tx1"/>
          </a:fontRef>
        </p:style>
      </p:cxnSp>
      <p:pic>
        <p:nvPicPr>
          <p:cNvPr id="15" name="Image 14" descr="logo detouré T.png">
            <a:extLst>
              <a:ext uri="{FF2B5EF4-FFF2-40B4-BE49-F238E27FC236}">
                <a16:creationId xmlns:a16="http://schemas.microsoft.com/office/drawing/2014/main" id="{BB720D2E-44F4-9BFB-E0F3-D06E94020E0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81623" y="5889096"/>
            <a:ext cx="1006036" cy="1006036"/>
          </a:xfrm>
          <a:prstGeom prst="rect">
            <a:avLst/>
          </a:prstGeom>
        </p:spPr>
      </p:pic>
      <p:pic>
        <p:nvPicPr>
          <p:cNvPr id="16" name="Image 15" descr="Fond Zen touch.png">
            <a:extLst>
              <a:ext uri="{FF2B5EF4-FFF2-40B4-BE49-F238E27FC236}">
                <a16:creationId xmlns:a16="http://schemas.microsoft.com/office/drawing/2014/main" id="{2F9465A8-61DB-D5C1-12B9-82743F7915B0}"/>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9310" y="-2821"/>
            <a:ext cx="1123897" cy="1039278"/>
          </a:xfrm>
          <a:prstGeom prst="rect">
            <a:avLst/>
          </a:prstGeom>
        </p:spPr>
      </p:pic>
      <p:sp>
        <p:nvSpPr>
          <p:cNvPr id="17" name="ZoneTexte 16">
            <a:extLst>
              <a:ext uri="{FF2B5EF4-FFF2-40B4-BE49-F238E27FC236}">
                <a16:creationId xmlns:a16="http://schemas.microsoft.com/office/drawing/2014/main" id="{7879C877-85A2-24B9-A756-BB9A4FE9D207}"/>
              </a:ext>
            </a:extLst>
          </p:cNvPr>
          <p:cNvSpPr txBox="1"/>
          <p:nvPr userDrawn="1"/>
        </p:nvSpPr>
        <p:spPr>
          <a:xfrm>
            <a:off x="5056094" y="0"/>
            <a:ext cx="4102194" cy="215444"/>
          </a:xfrm>
          <a:prstGeom prst="rect">
            <a:avLst/>
          </a:prstGeom>
          <a:solidFill>
            <a:srgbClr val="4F1223"/>
          </a:solidFill>
        </p:spPr>
        <p:txBody>
          <a:bodyPr wrap="square" rtlCol="0">
            <a:spAutoFit/>
          </a:bodyPr>
          <a:lstStyle/>
          <a:p>
            <a:r>
              <a:rPr lang="fr-FR" sz="800" i="1" dirty="0">
                <a:solidFill>
                  <a:schemeClr val="bg1"/>
                </a:solidFill>
              </a:rPr>
              <a:t>Zen </a:t>
            </a:r>
            <a:r>
              <a:rPr lang="fr-FR" sz="800" i="1" dirty="0" err="1">
                <a:solidFill>
                  <a:schemeClr val="bg1"/>
                </a:solidFill>
              </a:rPr>
              <a:t>Touch</a:t>
            </a:r>
            <a:r>
              <a:rPr lang="fr-FR" sz="800" i="1" dirty="0">
                <a:solidFill>
                  <a:schemeClr val="bg1"/>
                </a:solidFill>
              </a:rPr>
              <a:t>, </a:t>
            </a:r>
            <a:r>
              <a:rPr lang="fr-FR" sz="800" i="1" dirty="0" err="1">
                <a:solidFill>
                  <a:schemeClr val="bg1"/>
                </a:solidFill>
              </a:rPr>
              <a:t>Méryl</a:t>
            </a:r>
            <a:r>
              <a:rPr lang="fr-FR" sz="800" i="1" dirty="0">
                <a:solidFill>
                  <a:schemeClr val="bg1"/>
                </a:solidFill>
              </a:rPr>
              <a:t> Fabre, tous droits réservés, reproduction interdite, confidentialité obligatoire</a:t>
            </a:r>
          </a:p>
        </p:txBody>
      </p:sp>
      <p:sp>
        <p:nvSpPr>
          <p:cNvPr id="18" name="Titre 1">
            <a:extLst>
              <a:ext uri="{FF2B5EF4-FFF2-40B4-BE49-F238E27FC236}">
                <a16:creationId xmlns:a16="http://schemas.microsoft.com/office/drawing/2014/main" id="{A2E1F235-2451-6CA6-DE24-8ADFC10DB9B0}"/>
              </a:ext>
            </a:extLst>
          </p:cNvPr>
          <p:cNvSpPr txBox="1">
            <a:spLocks/>
          </p:cNvSpPr>
          <p:nvPr userDrawn="1"/>
        </p:nvSpPr>
        <p:spPr bwMode="auto">
          <a:xfrm rot="5400000">
            <a:off x="7825161" y="2274086"/>
            <a:ext cx="2207085" cy="617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bg1"/>
                </a:solidFill>
                <a:latin typeface="Century Gothic"/>
                <a:ea typeface="ＭＳ Ｐゴシック" charset="0"/>
                <a:cs typeface="Century Gothic"/>
              </a:defRPr>
            </a:lvl1pPr>
            <a:lvl2pPr algn="l" rtl="0" eaLnBrk="0" fontAlgn="base" hangingPunct="0">
              <a:spcBef>
                <a:spcPct val="0"/>
              </a:spcBef>
              <a:spcAft>
                <a:spcPct val="0"/>
              </a:spcAft>
              <a:defRPr sz="4400">
                <a:solidFill>
                  <a:schemeClr val="bg1"/>
                </a:solidFill>
                <a:latin typeface="Century Gothic" charset="0"/>
                <a:ea typeface="ＭＳ Ｐゴシック" charset="0"/>
              </a:defRPr>
            </a:lvl2pPr>
            <a:lvl3pPr algn="l" rtl="0" eaLnBrk="0" fontAlgn="base" hangingPunct="0">
              <a:spcBef>
                <a:spcPct val="0"/>
              </a:spcBef>
              <a:spcAft>
                <a:spcPct val="0"/>
              </a:spcAft>
              <a:defRPr sz="4400">
                <a:solidFill>
                  <a:schemeClr val="bg1"/>
                </a:solidFill>
                <a:latin typeface="Century Gothic" charset="0"/>
                <a:ea typeface="ＭＳ Ｐゴシック" charset="0"/>
              </a:defRPr>
            </a:lvl3pPr>
            <a:lvl4pPr algn="l" rtl="0" eaLnBrk="0" fontAlgn="base" hangingPunct="0">
              <a:spcBef>
                <a:spcPct val="0"/>
              </a:spcBef>
              <a:spcAft>
                <a:spcPct val="0"/>
              </a:spcAft>
              <a:defRPr sz="4400">
                <a:solidFill>
                  <a:schemeClr val="bg1"/>
                </a:solidFill>
                <a:latin typeface="Century Gothic" charset="0"/>
                <a:ea typeface="ＭＳ Ｐゴシック" charset="0"/>
              </a:defRPr>
            </a:lvl4pPr>
            <a:lvl5pPr algn="l" rtl="0" eaLnBrk="0" fontAlgn="base" hangingPunct="0">
              <a:spcBef>
                <a:spcPct val="0"/>
              </a:spcBef>
              <a:spcAft>
                <a:spcPct val="0"/>
              </a:spcAft>
              <a:defRPr sz="4400">
                <a:solidFill>
                  <a:schemeClr val="bg1"/>
                </a:solidFill>
                <a:latin typeface="Century Gothic"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dist"/>
            <a:r>
              <a:rPr lang="fr-FR" sz="1600" dirty="0">
                <a:solidFill>
                  <a:schemeClr val="tx1">
                    <a:lumMod val="50000"/>
                    <a:lumOff val="50000"/>
                  </a:schemeClr>
                </a:solidFill>
              </a:rPr>
              <a:t>LE MARCHÉ</a:t>
            </a:r>
          </a:p>
        </p:txBody>
      </p:sp>
    </p:spTree>
    <p:extLst>
      <p:ext uri="{BB962C8B-B14F-4D97-AF65-F5344CB8AC3E}">
        <p14:creationId xmlns:p14="http://schemas.microsoft.com/office/powerpoint/2010/main" val="3955485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20AD4E1-CE63-864A-A792-FDEAF3733736}" type="slidenum">
              <a:rPr lang="fr-FR" smtClean="0"/>
              <a:pPr/>
              <a:t>‹N°›</a:t>
            </a:fld>
            <a:endParaRPr lang="fr-FR"/>
          </a:p>
        </p:txBody>
      </p:sp>
    </p:spTree>
    <p:extLst>
      <p:ext uri="{BB962C8B-B14F-4D97-AF65-F5344CB8AC3E}">
        <p14:creationId xmlns:p14="http://schemas.microsoft.com/office/powerpoint/2010/main" val="4011626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En-tête de section">
    <p:spTree>
      <p:nvGrpSpPr>
        <p:cNvPr id="1" name=""/>
        <p:cNvGrpSpPr/>
        <p:nvPr/>
      </p:nvGrpSpPr>
      <p:grpSpPr>
        <a:xfrm>
          <a:off x="0" y="0"/>
          <a:ext cx="0" cy="0"/>
          <a:chOff x="0" y="0"/>
          <a:chExt cx="0" cy="0"/>
        </a:xfrm>
      </p:grpSpPr>
      <p:pic>
        <p:nvPicPr>
          <p:cNvPr id="7" name="Image 6" descr="Fond Zen touch.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45862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itre 1"/>
          <p:cNvSpPr>
            <a:spLocks noGrp="1"/>
          </p:cNvSpPr>
          <p:nvPr>
            <p:ph type="title"/>
          </p:nvPr>
        </p:nvSpPr>
        <p:spPr>
          <a:xfrm>
            <a:off x="4876800" y="1990725"/>
            <a:ext cx="3922713" cy="1362075"/>
          </a:xfrm>
        </p:spPr>
        <p:txBody>
          <a:bodyPr anchor="t"/>
          <a:lstStyle>
            <a:lvl1pPr algn="l">
              <a:defRPr sz="4000" b="0" cap="all">
                <a:solidFill>
                  <a:srgbClr val="000000"/>
                </a:solidFill>
                <a:latin typeface="Century Gothic"/>
                <a:cs typeface="Century Gothic"/>
              </a:defRPr>
            </a:lvl1pPr>
          </a:lstStyle>
          <a:p>
            <a:r>
              <a:rPr lang="fr-FR" dirty="0"/>
              <a:t>Cliquez pour modifier le style du titre</a:t>
            </a:r>
          </a:p>
        </p:txBody>
      </p:sp>
      <p:sp>
        <p:nvSpPr>
          <p:cNvPr id="9" name="Espace réservé du texte 2"/>
          <p:cNvSpPr>
            <a:spLocks noGrp="1"/>
          </p:cNvSpPr>
          <p:nvPr>
            <p:ph type="body" idx="1"/>
          </p:nvPr>
        </p:nvSpPr>
        <p:spPr>
          <a:xfrm>
            <a:off x="4916487" y="3505200"/>
            <a:ext cx="3922713" cy="1500187"/>
          </a:xfrm>
        </p:spPr>
        <p:txBody>
          <a:bodyPr anchor="b"/>
          <a:lstStyle>
            <a:lvl1pPr marL="0" indent="0">
              <a:buNone/>
              <a:defRPr sz="2000">
                <a:solidFill>
                  <a:schemeClr val="tx1">
                    <a:tint val="75000"/>
                  </a:schemeClr>
                </a:solidFill>
                <a:latin typeface="Century Gothic"/>
                <a:cs typeface="Century Gothic"/>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pic>
        <p:nvPicPr>
          <p:cNvPr id="10" name="Image 9" descr="logo detouré T.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1623" y="5889096"/>
            <a:ext cx="1006036" cy="1006036"/>
          </a:xfrm>
          <a:prstGeom prst="rect">
            <a:avLst/>
          </a:prstGeom>
        </p:spPr>
      </p:pic>
      <p:sp>
        <p:nvSpPr>
          <p:cNvPr id="6" name="ZoneTexte 5">
            <a:extLst>
              <a:ext uri="{FF2B5EF4-FFF2-40B4-BE49-F238E27FC236}">
                <a16:creationId xmlns:a16="http://schemas.microsoft.com/office/drawing/2014/main" id="{C9020A37-38E7-A74F-BBD2-1AC40146D978}"/>
              </a:ext>
            </a:extLst>
          </p:cNvPr>
          <p:cNvSpPr txBox="1"/>
          <p:nvPr userDrawn="1"/>
        </p:nvSpPr>
        <p:spPr>
          <a:xfrm>
            <a:off x="0" y="6642556"/>
            <a:ext cx="4102194" cy="215444"/>
          </a:xfrm>
          <a:prstGeom prst="rect">
            <a:avLst/>
          </a:prstGeom>
          <a:solidFill>
            <a:srgbClr val="4F1223"/>
          </a:solidFill>
        </p:spPr>
        <p:txBody>
          <a:bodyPr wrap="square" rtlCol="0">
            <a:spAutoFit/>
          </a:bodyPr>
          <a:lstStyle/>
          <a:p>
            <a:r>
              <a:rPr lang="fr-FR" sz="800" i="1" dirty="0">
                <a:solidFill>
                  <a:schemeClr val="bg1"/>
                </a:solidFill>
              </a:rPr>
              <a:t>Zen </a:t>
            </a:r>
            <a:r>
              <a:rPr lang="fr-FR" sz="800" i="1" dirty="0" err="1">
                <a:solidFill>
                  <a:schemeClr val="bg1"/>
                </a:solidFill>
              </a:rPr>
              <a:t>Touch</a:t>
            </a:r>
            <a:r>
              <a:rPr lang="fr-FR" sz="800" i="1" dirty="0">
                <a:solidFill>
                  <a:schemeClr val="bg1"/>
                </a:solidFill>
              </a:rPr>
              <a:t>, </a:t>
            </a:r>
            <a:r>
              <a:rPr lang="fr-FR" sz="800" i="1" dirty="0" err="1">
                <a:solidFill>
                  <a:schemeClr val="bg1"/>
                </a:solidFill>
              </a:rPr>
              <a:t>Méryl</a:t>
            </a:r>
            <a:r>
              <a:rPr lang="fr-FR" sz="800" i="1" dirty="0">
                <a:solidFill>
                  <a:schemeClr val="bg1"/>
                </a:solidFill>
              </a:rPr>
              <a:t> Fabre, tous droits réservés, reproduction interdite, confidentialité obligatoire</a:t>
            </a:r>
          </a:p>
        </p:txBody>
      </p:sp>
    </p:spTree>
    <p:extLst>
      <p:ext uri="{BB962C8B-B14F-4D97-AF65-F5344CB8AC3E}">
        <p14:creationId xmlns:p14="http://schemas.microsoft.com/office/powerpoint/2010/main" val="138165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F47A7A"/>
                </a:solidFill>
              </a:defRPr>
            </a:lvl1pPr>
          </a:lstStyle>
          <a:p>
            <a:r>
              <a:rPr lang="fr-FR"/>
              <a:t>Modifiez le style du titre</a:t>
            </a:r>
            <a:endParaRPr lang="fr-FR" dirty="0"/>
          </a:p>
        </p:txBody>
      </p:sp>
      <p:sp>
        <p:nvSpPr>
          <p:cNvPr id="3" name="Espace réservé du contenu 2"/>
          <p:cNvSpPr>
            <a:spLocks noGrp="1"/>
          </p:cNvSpPr>
          <p:nvPr>
            <p:ph idx="1"/>
          </p:nvPr>
        </p:nvSpPr>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20AD4E1-CE63-864A-A792-FDEAF3733736}" type="slidenum">
              <a:rPr lang="fr-FR" smtClean="0"/>
              <a:pPr/>
              <a:t>‹N°›</a:t>
            </a:fld>
            <a:endParaRPr lang="fr-FR"/>
          </a:p>
        </p:txBody>
      </p:sp>
      <p:pic>
        <p:nvPicPr>
          <p:cNvPr id="7" name="Image 6" descr="LOGO ZEN TOUCH V4 NOIR.png"/>
          <p:cNvPicPr>
            <a:picLocks noChangeAspect="1"/>
          </p:cNvPicPr>
          <p:nvPr/>
        </p:nvPicPr>
        <p:blipFill>
          <a:blip r:embed="rId2" cstate="screen">
            <a:alphaModFix amt="600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700860" y="2514853"/>
            <a:ext cx="3704171" cy="3844147"/>
          </a:xfrm>
          <a:prstGeom prst="rect">
            <a:avLst/>
          </a:prstGeom>
        </p:spPr>
      </p:pic>
      <p:sp>
        <p:nvSpPr>
          <p:cNvPr id="8" name="Rectangle 7">
            <a:extLst>
              <a:ext uri="{FF2B5EF4-FFF2-40B4-BE49-F238E27FC236}">
                <a16:creationId xmlns:a16="http://schemas.microsoft.com/office/drawing/2014/main" id="{C55FE423-A091-274F-AA8C-CC89A7B882E7}"/>
              </a:ext>
            </a:extLst>
          </p:cNvPr>
          <p:cNvSpPr/>
          <p:nvPr/>
        </p:nvSpPr>
        <p:spPr>
          <a:xfrm>
            <a:off x="0" y="0"/>
            <a:ext cx="9144000" cy="1388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DADE2BF-34DD-4841-8B48-577258B263DC}"/>
              </a:ext>
            </a:extLst>
          </p:cNvPr>
          <p:cNvSpPr/>
          <p:nvPr/>
        </p:nvSpPr>
        <p:spPr>
          <a:xfrm>
            <a:off x="0" y="6721475"/>
            <a:ext cx="9144000" cy="1388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C82E651A-98EC-DA4C-AA8D-011075E5DA85}"/>
              </a:ext>
            </a:extLst>
          </p:cNvPr>
          <p:cNvSpPr txBox="1"/>
          <p:nvPr/>
        </p:nvSpPr>
        <p:spPr>
          <a:xfrm>
            <a:off x="-30068" y="6677281"/>
            <a:ext cx="4761246" cy="215444"/>
          </a:xfrm>
          <a:prstGeom prst="rect">
            <a:avLst/>
          </a:prstGeom>
          <a:noFill/>
        </p:spPr>
        <p:txBody>
          <a:bodyPr wrap="square" rtlCol="0">
            <a:spAutoFit/>
          </a:bodyPr>
          <a:lstStyle/>
          <a:p>
            <a:pPr algn="l"/>
            <a:r>
              <a:rPr lang="fr-FR" sz="800" dirty="0">
                <a:solidFill>
                  <a:schemeClr val="bg1"/>
                </a:solidFill>
                <a:latin typeface="Century Gothic" panose="020B0502020202020204" pitchFamily="34" charset="0"/>
              </a:rPr>
              <a:t>©️ Zen </a:t>
            </a:r>
            <a:r>
              <a:rPr lang="fr-FR" sz="800" dirty="0" err="1">
                <a:solidFill>
                  <a:schemeClr val="bg1"/>
                </a:solidFill>
                <a:latin typeface="Century Gothic" panose="020B0502020202020204" pitchFamily="34" charset="0"/>
              </a:rPr>
              <a:t>Touch</a:t>
            </a:r>
            <a:r>
              <a:rPr lang="fr-FR" sz="800" dirty="0">
                <a:solidFill>
                  <a:schemeClr val="bg1"/>
                </a:solidFill>
                <a:latin typeface="Century Gothic" panose="020B0502020202020204" pitchFamily="34" charset="0"/>
              </a:rPr>
              <a:t> EURL – </a:t>
            </a:r>
            <a:r>
              <a:rPr lang="fr-FR" sz="800" dirty="0" err="1">
                <a:solidFill>
                  <a:schemeClr val="bg1"/>
                </a:solidFill>
                <a:latin typeface="Century Gothic" panose="020B0502020202020204" pitchFamily="34" charset="0"/>
              </a:rPr>
              <a:t>Méryl</a:t>
            </a:r>
            <a:r>
              <a:rPr lang="fr-FR" sz="800" dirty="0">
                <a:solidFill>
                  <a:schemeClr val="bg1"/>
                </a:solidFill>
                <a:latin typeface="Century Gothic" panose="020B0502020202020204" pitchFamily="34" charset="0"/>
              </a:rPr>
              <a:t> Fabre – Tous droits réservés. Copie, transmission à un tiers interdites.</a:t>
            </a:r>
          </a:p>
        </p:txBody>
      </p:sp>
    </p:spTree>
    <p:extLst>
      <p:ext uri="{BB962C8B-B14F-4D97-AF65-F5344CB8AC3E}">
        <p14:creationId xmlns:p14="http://schemas.microsoft.com/office/powerpoint/2010/main" val="311206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tête de section">
    <p:bg>
      <p:bgRef idx="1001">
        <a:schemeClr val="bg1"/>
      </p:bgRef>
    </p:bg>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AD9DB6BD-DE23-4D40-9923-96613AB5E776}"/>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8216241" y="6102772"/>
            <a:ext cx="727572" cy="755228"/>
          </a:xfrm>
          <a:prstGeom prst="rect">
            <a:avLst/>
          </a:prstGeom>
        </p:spPr>
      </p:pic>
      <p:pic>
        <p:nvPicPr>
          <p:cNvPr id="9" name="Image 8">
            <a:extLst>
              <a:ext uri="{FF2B5EF4-FFF2-40B4-BE49-F238E27FC236}">
                <a16:creationId xmlns:a16="http://schemas.microsoft.com/office/drawing/2014/main" id="{CBDF06E1-4859-524D-AAE2-6B4EBA5F5A58}"/>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tretch>
            <a:fillRect/>
          </a:stretch>
        </p:blipFill>
        <p:spPr>
          <a:xfrm>
            <a:off x="-3763891" y="355761"/>
            <a:ext cx="7805575" cy="8102278"/>
          </a:xfrm>
          <a:prstGeom prst="rect">
            <a:avLst/>
          </a:prstGeom>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C1A679B-873C-7A4D-B956-B360604B0CE1}" type="datetimeFigureOut">
              <a:rPr lang="fr-FR" smtClean="0"/>
              <a:t>19/08/2022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6553200" y="6356350"/>
            <a:ext cx="1663041" cy="365125"/>
          </a:xfrm>
        </p:spPr>
        <p:txBody>
          <a:bodyPr/>
          <a:lstStyle/>
          <a:p>
            <a:fld id="{2D89B5D4-DF9C-4748-8EEF-5521915D2D05}" type="slidenum">
              <a:rPr lang="fr-FR" smtClean="0"/>
              <a:t>‹N°›</a:t>
            </a:fld>
            <a:endParaRPr lang="fr-FR"/>
          </a:p>
        </p:txBody>
      </p:sp>
      <p:sp>
        <p:nvSpPr>
          <p:cNvPr id="28" name="Rectangle 27">
            <a:extLst>
              <a:ext uri="{FF2B5EF4-FFF2-40B4-BE49-F238E27FC236}">
                <a16:creationId xmlns:a16="http://schemas.microsoft.com/office/drawing/2014/main" id="{B0078F23-84BD-C84E-8342-8075125156AE}"/>
              </a:ext>
            </a:extLst>
          </p:cNvPr>
          <p:cNvSpPr/>
          <p:nvPr/>
        </p:nvSpPr>
        <p:spPr>
          <a:xfrm rot="5400000">
            <a:off x="5674873" y="3360737"/>
            <a:ext cx="68580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ED0E2470-68FB-794C-85CC-4D46EFBA6E80}"/>
              </a:ext>
            </a:extLst>
          </p:cNvPr>
          <p:cNvSpPr txBox="1"/>
          <p:nvPr/>
        </p:nvSpPr>
        <p:spPr>
          <a:xfrm>
            <a:off x="-30068" y="6688856"/>
            <a:ext cx="4761246" cy="215444"/>
          </a:xfrm>
          <a:prstGeom prst="rect">
            <a:avLst/>
          </a:prstGeom>
          <a:noFill/>
        </p:spPr>
        <p:txBody>
          <a:bodyPr wrap="square" rtlCol="0">
            <a:spAutoFit/>
          </a:bodyPr>
          <a:lstStyle/>
          <a:p>
            <a:pPr algn="l"/>
            <a:r>
              <a:rPr lang="fr-FR" sz="800" dirty="0">
                <a:solidFill>
                  <a:schemeClr val="bg1">
                    <a:lumMod val="50000"/>
                  </a:schemeClr>
                </a:solidFill>
                <a:latin typeface="Century Gothic" panose="020B0502020202020204" pitchFamily="34" charset="0"/>
              </a:rPr>
              <a:t>©️ Zen </a:t>
            </a:r>
            <a:r>
              <a:rPr lang="fr-FR" sz="800" dirty="0" err="1">
                <a:solidFill>
                  <a:schemeClr val="bg1">
                    <a:lumMod val="50000"/>
                  </a:schemeClr>
                </a:solidFill>
                <a:latin typeface="Century Gothic" panose="020B0502020202020204" pitchFamily="34" charset="0"/>
              </a:rPr>
              <a:t>Touch</a:t>
            </a:r>
            <a:r>
              <a:rPr lang="fr-FR" sz="800" dirty="0">
                <a:solidFill>
                  <a:schemeClr val="bg1">
                    <a:lumMod val="50000"/>
                  </a:schemeClr>
                </a:solidFill>
                <a:latin typeface="Century Gothic" panose="020B0502020202020204" pitchFamily="34" charset="0"/>
              </a:rPr>
              <a:t> EURL – </a:t>
            </a:r>
            <a:r>
              <a:rPr lang="fr-FR" sz="800" dirty="0" err="1">
                <a:solidFill>
                  <a:schemeClr val="bg1">
                    <a:lumMod val="50000"/>
                  </a:schemeClr>
                </a:solidFill>
                <a:latin typeface="Century Gothic" panose="020B0502020202020204" pitchFamily="34" charset="0"/>
              </a:rPr>
              <a:t>Méryl</a:t>
            </a:r>
            <a:r>
              <a:rPr lang="fr-FR" sz="800" dirty="0">
                <a:solidFill>
                  <a:schemeClr val="bg1">
                    <a:lumMod val="50000"/>
                  </a:schemeClr>
                </a:solidFill>
                <a:latin typeface="Century Gothic" panose="020B0502020202020204" pitchFamily="34" charset="0"/>
              </a:rPr>
              <a:t> Fabre – Tous droits réservés. Copie, transmission à un tiers interdites.</a:t>
            </a:r>
          </a:p>
        </p:txBody>
      </p:sp>
      <p:pic>
        <p:nvPicPr>
          <p:cNvPr id="11" name="Image 10" descr="Fond Zen touch.png">
            <a:extLst>
              <a:ext uri="{FF2B5EF4-FFF2-40B4-BE49-F238E27FC236}">
                <a16:creationId xmlns:a16="http://schemas.microsoft.com/office/drawing/2014/main" id="{8FAE27DA-F90C-1B4E-3020-264AD559920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0"/>
            <a:ext cx="45862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Image 11" descr="logo detouré T.png">
            <a:extLst>
              <a:ext uri="{FF2B5EF4-FFF2-40B4-BE49-F238E27FC236}">
                <a16:creationId xmlns:a16="http://schemas.microsoft.com/office/drawing/2014/main" id="{3DAA2FF4-F197-4BBA-3D9F-3F375F67C12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181623" y="5889096"/>
            <a:ext cx="1006036" cy="1006036"/>
          </a:xfrm>
          <a:prstGeom prst="rect">
            <a:avLst/>
          </a:prstGeom>
        </p:spPr>
      </p:pic>
      <p:sp>
        <p:nvSpPr>
          <p:cNvPr id="13" name="ZoneTexte 12">
            <a:extLst>
              <a:ext uri="{FF2B5EF4-FFF2-40B4-BE49-F238E27FC236}">
                <a16:creationId xmlns:a16="http://schemas.microsoft.com/office/drawing/2014/main" id="{E9621E27-F2E5-63F8-7ABF-A61FCE0CF01F}"/>
              </a:ext>
            </a:extLst>
          </p:cNvPr>
          <p:cNvSpPr txBox="1"/>
          <p:nvPr userDrawn="1"/>
        </p:nvSpPr>
        <p:spPr>
          <a:xfrm>
            <a:off x="0" y="6642556"/>
            <a:ext cx="4102194" cy="215444"/>
          </a:xfrm>
          <a:prstGeom prst="rect">
            <a:avLst/>
          </a:prstGeom>
          <a:solidFill>
            <a:srgbClr val="4F1223"/>
          </a:solidFill>
        </p:spPr>
        <p:txBody>
          <a:bodyPr wrap="square" rtlCol="0">
            <a:spAutoFit/>
          </a:bodyPr>
          <a:lstStyle/>
          <a:p>
            <a:r>
              <a:rPr lang="fr-FR" sz="800" i="1" dirty="0">
                <a:solidFill>
                  <a:schemeClr val="bg1"/>
                </a:solidFill>
              </a:rPr>
              <a:t>Zen </a:t>
            </a:r>
            <a:r>
              <a:rPr lang="fr-FR" sz="800" i="1" dirty="0" err="1">
                <a:solidFill>
                  <a:schemeClr val="bg1"/>
                </a:solidFill>
              </a:rPr>
              <a:t>Touch</a:t>
            </a:r>
            <a:r>
              <a:rPr lang="fr-FR" sz="800" i="1" dirty="0">
                <a:solidFill>
                  <a:schemeClr val="bg1"/>
                </a:solidFill>
              </a:rPr>
              <a:t>, </a:t>
            </a:r>
            <a:r>
              <a:rPr lang="fr-FR" sz="800" i="1" dirty="0" err="1">
                <a:solidFill>
                  <a:schemeClr val="bg1"/>
                </a:solidFill>
              </a:rPr>
              <a:t>Méryl</a:t>
            </a:r>
            <a:r>
              <a:rPr lang="fr-FR" sz="800" i="1" dirty="0">
                <a:solidFill>
                  <a:schemeClr val="bg1"/>
                </a:solidFill>
              </a:rPr>
              <a:t> Fabre, tous droits réservés, reproduction interdite, confidentialité obligatoire</a:t>
            </a:r>
          </a:p>
        </p:txBody>
      </p:sp>
    </p:spTree>
    <p:extLst>
      <p:ext uri="{BB962C8B-B14F-4D97-AF65-F5344CB8AC3E}">
        <p14:creationId xmlns:p14="http://schemas.microsoft.com/office/powerpoint/2010/main" val="360168598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En-tête de section">
    <p:bg>
      <p:bgPr>
        <a:solidFill>
          <a:schemeClr val="bg1"/>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33B25129-3979-4A44-83AB-0D61D624B1A2}"/>
              </a:ext>
            </a:extLst>
          </p:cNvPr>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10" name="Espace réservé du texte 2">
            <a:extLst>
              <a:ext uri="{FF2B5EF4-FFF2-40B4-BE49-F238E27FC236}">
                <a16:creationId xmlns:a16="http://schemas.microsoft.com/office/drawing/2014/main" id="{0AB83698-548B-5A45-9CF2-1D6F5FF30B62}"/>
              </a:ext>
            </a:extLst>
          </p:cNvPr>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11" name="Espace réservé de la date 3">
            <a:extLst>
              <a:ext uri="{FF2B5EF4-FFF2-40B4-BE49-F238E27FC236}">
                <a16:creationId xmlns:a16="http://schemas.microsoft.com/office/drawing/2014/main" id="{422E10AF-0DA4-4F47-BB52-2C29C1865006}"/>
              </a:ext>
            </a:extLst>
          </p:cNvPr>
          <p:cNvSpPr>
            <a:spLocks noGrp="1"/>
          </p:cNvSpPr>
          <p:nvPr>
            <p:ph type="dt" sz="half" idx="10"/>
          </p:nvPr>
        </p:nvSpPr>
        <p:spPr>
          <a:xfrm>
            <a:off x="457200" y="6356350"/>
            <a:ext cx="2133600" cy="365125"/>
          </a:xfrm>
        </p:spPr>
        <p:txBody>
          <a:bodyPr/>
          <a:lstStyle/>
          <a:p>
            <a:fld id="{23BD5F8A-81C7-C945-8013-AC4AB1B2F19C}" type="datetimeFigureOut">
              <a:rPr lang="fr-FR" smtClean="0"/>
              <a:pPr/>
              <a:t>19/08/2022</a:t>
            </a:fld>
            <a:endParaRPr lang="fr-FR"/>
          </a:p>
        </p:txBody>
      </p:sp>
      <p:sp>
        <p:nvSpPr>
          <p:cNvPr id="12" name="Espace réservé du pied de page 4">
            <a:extLst>
              <a:ext uri="{FF2B5EF4-FFF2-40B4-BE49-F238E27FC236}">
                <a16:creationId xmlns:a16="http://schemas.microsoft.com/office/drawing/2014/main" id="{D64F62B0-2267-BB44-A46C-7AA6BB5CD8E1}"/>
              </a:ext>
            </a:extLst>
          </p:cNvPr>
          <p:cNvSpPr>
            <a:spLocks noGrp="1"/>
          </p:cNvSpPr>
          <p:nvPr>
            <p:ph type="ftr" sz="quarter" idx="11"/>
          </p:nvPr>
        </p:nvSpPr>
        <p:spPr>
          <a:xfrm>
            <a:off x="3124200" y="6356350"/>
            <a:ext cx="2895600" cy="365125"/>
          </a:xfrm>
        </p:spPr>
        <p:txBody>
          <a:bodyPr/>
          <a:lstStyle/>
          <a:p>
            <a:endParaRPr lang="fr-FR"/>
          </a:p>
        </p:txBody>
      </p:sp>
      <p:sp>
        <p:nvSpPr>
          <p:cNvPr id="13" name="Espace réservé du numéro de diapositive 5">
            <a:extLst>
              <a:ext uri="{FF2B5EF4-FFF2-40B4-BE49-F238E27FC236}">
                <a16:creationId xmlns:a16="http://schemas.microsoft.com/office/drawing/2014/main" id="{42EDDDA0-94F6-CA4B-9AD2-EB948C3C54CD}"/>
              </a:ext>
            </a:extLst>
          </p:cNvPr>
          <p:cNvSpPr>
            <a:spLocks noGrp="1"/>
          </p:cNvSpPr>
          <p:nvPr>
            <p:ph type="sldNum" sz="quarter" idx="12"/>
          </p:nvPr>
        </p:nvSpPr>
        <p:spPr>
          <a:xfrm>
            <a:off x="6553200" y="6356350"/>
            <a:ext cx="1663041" cy="365125"/>
          </a:xfrm>
        </p:spPr>
        <p:txBody>
          <a:bodyPr/>
          <a:lstStyle/>
          <a:p>
            <a:fld id="{220AD4E1-CE63-864A-A792-FDEAF3733736}" type="slidenum">
              <a:rPr lang="fr-FR" smtClean="0"/>
              <a:pPr/>
              <a:t>‹N°›</a:t>
            </a:fld>
            <a:endParaRPr lang="fr-FR"/>
          </a:p>
        </p:txBody>
      </p:sp>
      <p:pic>
        <p:nvPicPr>
          <p:cNvPr id="14" name="Image 13">
            <a:extLst>
              <a:ext uri="{FF2B5EF4-FFF2-40B4-BE49-F238E27FC236}">
                <a16:creationId xmlns:a16="http://schemas.microsoft.com/office/drawing/2014/main" id="{3C20F345-1D7C-B547-ABED-215A9696D507}"/>
              </a:ext>
            </a:extLst>
          </p:cNvPr>
          <p:cNvPicPr>
            <a:picLocks noChangeAspect="1"/>
          </p:cNvPicPr>
          <p:nvPr/>
        </p:nvPicPr>
        <p:blipFill>
          <a:blip r:embed="rId2" cstate="screen">
            <a:alphaModFix amt="2000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763891" y="355761"/>
            <a:ext cx="7805575" cy="8102278"/>
          </a:xfrm>
          <a:prstGeom prst="rect">
            <a:avLst/>
          </a:prstGeom>
        </p:spPr>
      </p:pic>
      <p:sp>
        <p:nvSpPr>
          <p:cNvPr id="15" name="Rectangle 14">
            <a:extLst>
              <a:ext uri="{FF2B5EF4-FFF2-40B4-BE49-F238E27FC236}">
                <a16:creationId xmlns:a16="http://schemas.microsoft.com/office/drawing/2014/main" id="{8D611428-EE44-CD4C-8F50-0D5185FC824B}"/>
              </a:ext>
            </a:extLst>
          </p:cNvPr>
          <p:cNvSpPr/>
          <p:nvPr/>
        </p:nvSpPr>
        <p:spPr>
          <a:xfrm rot="5400000">
            <a:off x="5674873" y="3360737"/>
            <a:ext cx="68580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AA9BE952-85FF-584D-9A5F-2A3BF9D35EAB}"/>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8216241" y="6102772"/>
            <a:ext cx="727572" cy="755228"/>
          </a:xfrm>
          <a:prstGeom prst="rect">
            <a:avLst/>
          </a:prstGeom>
        </p:spPr>
      </p:pic>
      <p:sp>
        <p:nvSpPr>
          <p:cNvPr id="18" name="ZoneTexte 17">
            <a:extLst>
              <a:ext uri="{FF2B5EF4-FFF2-40B4-BE49-F238E27FC236}">
                <a16:creationId xmlns:a16="http://schemas.microsoft.com/office/drawing/2014/main" id="{0EBB8FEC-18CD-9245-978F-6C2DFADA69B7}"/>
              </a:ext>
            </a:extLst>
          </p:cNvPr>
          <p:cNvSpPr txBox="1"/>
          <p:nvPr/>
        </p:nvSpPr>
        <p:spPr>
          <a:xfrm>
            <a:off x="-30068" y="6677281"/>
            <a:ext cx="4761246" cy="215444"/>
          </a:xfrm>
          <a:prstGeom prst="rect">
            <a:avLst/>
          </a:prstGeom>
          <a:noFill/>
        </p:spPr>
        <p:txBody>
          <a:bodyPr wrap="square" rtlCol="0">
            <a:spAutoFit/>
          </a:bodyPr>
          <a:lstStyle/>
          <a:p>
            <a:pPr algn="l"/>
            <a:r>
              <a:rPr lang="fr-FR" sz="800" dirty="0">
                <a:solidFill>
                  <a:schemeClr val="bg1">
                    <a:lumMod val="50000"/>
                  </a:schemeClr>
                </a:solidFill>
                <a:latin typeface="Century Gothic" panose="020B0502020202020204" pitchFamily="34" charset="0"/>
              </a:rPr>
              <a:t>©️ Zen </a:t>
            </a:r>
            <a:r>
              <a:rPr lang="fr-FR" sz="800" dirty="0" err="1">
                <a:solidFill>
                  <a:schemeClr val="bg1">
                    <a:lumMod val="50000"/>
                  </a:schemeClr>
                </a:solidFill>
                <a:latin typeface="Century Gothic" panose="020B0502020202020204" pitchFamily="34" charset="0"/>
              </a:rPr>
              <a:t>Touch</a:t>
            </a:r>
            <a:r>
              <a:rPr lang="fr-FR" sz="800" dirty="0">
                <a:solidFill>
                  <a:schemeClr val="bg1">
                    <a:lumMod val="50000"/>
                  </a:schemeClr>
                </a:solidFill>
                <a:latin typeface="Century Gothic" panose="020B0502020202020204" pitchFamily="34" charset="0"/>
              </a:rPr>
              <a:t> EURL – </a:t>
            </a:r>
            <a:r>
              <a:rPr lang="fr-FR" sz="800" dirty="0" err="1">
                <a:solidFill>
                  <a:schemeClr val="bg1">
                    <a:lumMod val="50000"/>
                  </a:schemeClr>
                </a:solidFill>
                <a:latin typeface="Century Gothic" panose="020B0502020202020204" pitchFamily="34" charset="0"/>
              </a:rPr>
              <a:t>Méryl</a:t>
            </a:r>
            <a:r>
              <a:rPr lang="fr-FR" sz="800" dirty="0">
                <a:solidFill>
                  <a:schemeClr val="bg1">
                    <a:lumMod val="50000"/>
                  </a:schemeClr>
                </a:solidFill>
                <a:latin typeface="Century Gothic" panose="020B0502020202020204" pitchFamily="34" charset="0"/>
              </a:rPr>
              <a:t> Fabre – Tous droits réservés. Copie, transmission à un tiers interdites.</a:t>
            </a:r>
          </a:p>
        </p:txBody>
      </p:sp>
    </p:spTree>
    <p:extLst>
      <p:ext uri="{BB962C8B-B14F-4D97-AF65-F5344CB8AC3E}">
        <p14:creationId xmlns:p14="http://schemas.microsoft.com/office/powerpoint/2010/main" val="2960692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En-tête de section">
    <p:bg>
      <p:bgRef idx="1001">
        <a:schemeClr val="bg1"/>
      </p:bgRef>
    </p:bg>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AD9DB6BD-DE23-4D40-9923-96613AB5E776}"/>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8216241" y="6102772"/>
            <a:ext cx="727572" cy="755228"/>
          </a:xfrm>
          <a:prstGeom prst="rect">
            <a:avLst/>
          </a:prstGeom>
        </p:spPr>
      </p:pic>
      <p:pic>
        <p:nvPicPr>
          <p:cNvPr id="9" name="Image 8">
            <a:extLst>
              <a:ext uri="{FF2B5EF4-FFF2-40B4-BE49-F238E27FC236}">
                <a16:creationId xmlns:a16="http://schemas.microsoft.com/office/drawing/2014/main" id="{CBDF06E1-4859-524D-AAE2-6B4EBA5F5A58}"/>
              </a:ext>
            </a:extLst>
          </p:cNvPr>
          <p:cNvPicPr>
            <a:picLocks noChangeAspect="1"/>
          </p:cNvPicPr>
          <p:nvPr/>
        </p:nvPicPr>
        <p:blipFill>
          <a:blip r:embed="rId3" cstate="screen">
            <a:alphaModFix amt="20000"/>
            <a:extLst>
              <a:ext uri="{28A0092B-C50C-407E-A947-70E740481C1C}">
                <a14:useLocalDpi xmlns:a14="http://schemas.microsoft.com/office/drawing/2010/main"/>
              </a:ext>
            </a:extLst>
          </a:blip>
          <a:stretch>
            <a:fillRect/>
          </a:stretch>
        </p:blipFill>
        <p:spPr>
          <a:xfrm>
            <a:off x="-3763891" y="355761"/>
            <a:ext cx="7805575" cy="8102278"/>
          </a:xfrm>
          <a:prstGeom prst="rect">
            <a:avLst/>
          </a:prstGeom>
        </p:spPr>
      </p:pic>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6553200" y="6356350"/>
            <a:ext cx="1663041" cy="365125"/>
          </a:xfrm>
        </p:spPr>
        <p:txBody>
          <a:bodyPr/>
          <a:lstStyle/>
          <a:p>
            <a:fld id="{220AD4E1-CE63-864A-A792-FDEAF3733736}" type="slidenum">
              <a:rPr lang="fr-FR" smtClean="0"/>
              <a:pPr/>
              <a:t>‹N°›</a:t>
            </a:fld>
            <a:endParaRPr lang="fr-FR"/>
          </a:p>
        </p:txBody>
      </p:sp>
      <p:sp>
        <p:nvSpPr>
          <p:cNvPr id="28" name="Rectangle 27">
            <a:extLst>
              <a:ext uri="{FF2B5EF4-FFF2-40B4-BE49-F238E27FC236}">
                <a16:creationId xmlns:a16="http://schemas.microsoft.com/office/drawing/2014/main" id="{B0078F23-84BD-C84E-8342-8075125156AE}"/>
              </a:ext>
            </a:extLst>
          </p:cNvPr>
          <p:cNvSpPr/>
          <p:nvPr/>
        </p:nvSpPr>
        <p:spPr>
          <a:xfrm rot="5400000">
            <a:off x="5674873" y="3360737"/>
            <a:ext cx="6858000" cy="1365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ED0E2470-68FB-794C-85CC-4D46EFBA6E80}"/>
              </a:ext>
            </a:extLst>
          </p:cNvPr>
          <p:cNvSpPr txBox="1"/>
          <p:nvPr/>
        </p:nvSpPr>
        <p:spPr>
          <a:xfrm>
            <a:off x="-30068" y="6688856"/>
            <a:ext cx="4761246" cy="215444"/>
          </a:xfrm>
          <a:prstGeom prst="rect">
            <a:avLst/>
          </a:prstGeom>
          <a:noFill/>
        </p:spPr>
        <p:txBody>
          <a:bodyPr wrap="square" rtlCol="0">
            <a:spAutoFit/>
          </a:bodyPr>
          <a:lstStyle/>
          <a:p>
            <a:pPr algn="l"/>
            <a:r>
              <a:rPr lang="fr-FR" sz="800" dirty="0">
                <a:solidFill>
                  <a:schemeClr val="bg1">
                    <a:lumMod val="50000"/>
                  </a:schemeClr>
                </a:solidFill>
                <a:latin typeface="Century Gothic" panose="020B0502020202020204" pitchFamily="34" charset="0"/>
              </a:rPr>
              <a:t>©️ Zen </a:t>
            </a:r>
            <a:r>
              <a:rPr lang="fr-FR" sz="800" dirty="0" err="1">
                <a:solidFill>
                  <a:schemeClr val="bg1">
                    <a:lumMod val="50000"/>
                  </a:schemeClr>
                </a:solidFill>
                <a:latin typeface="Century Gothic" panose="020B0502020202020204" pitchFamily="34" charset="0"/>
              </a:rPr>
              <a:t>Touch</a:t>
            </a:r>
            <a:r>
              <a:rPr lang="fr-FR" sz="800" dirty="0">
                <a:solidFill>
                  <a:schemeClr val="bg1">
                    <a:lumMod val="50000"/>
                  </a:schemeClr>
                </a:solidFill>
                <a:latin typeface="Century Gothic" panose="020B0502020202020204" pitchFamily="34" charset="0"/>
              </a:rPr>
              <a:t> EURL – </a:t>
            </a:r>
            <a:r>
              <a:rPr lang="fr-FR" sz="800" dirty="0" err="1">
                <a:solidFill>
                  <a:schemeClr val="bg1">
                    <a:lumMod val="50000"/>
                  </a:schemeClr>
                </a:solidFill>
                <a:latin typeface="Century Gothic" panose="020B0502020202020204" pitchFamily="34" charset="0"/>
              </a:rPr>
              <a:t>Méryl</a:t>
            </a:r>
            <a:r>
              <a:rPr lang="fr-FR" sz="800" dirty="0">
                <a:solidFill>
                  <a:schemeClr val="bg1">
                    <a:lumMod val="50000"/>
                  </a:schemeClr>
                </a:solidFill>
                <a:latin typeface="Century Gothic" panose="020B0502020202020204" pitchFamily="34" charset="0"/>
              </a:rPr>
              <a:t> Fabre – Tous droits réservés. Copie, transmission à un tiers interdites.</a:t>
            </a:r>
          </a:p>
        </p:txBody>
      </p:sp>
      <p:sp>
        <p:nvSpPr>
          <p:cNvPr id="30" name="Espace réservé du contenu 3">
            <a:extLst>
              <a:ext uri="{FF2B5EF4-FFF2-40B4-BE49-F238E27FC236}">
                <a16:creationId xmlns:a16="http://schemas.microsoft.com/office/drawing/2014/main" id="{9FFC116D-C417-5545-9850-869F070D53BC}"/>
              </a:ext>
            </a:extLst>
          </p:cNvPr>
          <p:cNvSpPr>
            <a:spLocks noGrp="1"/>
          </p:cNvSpPr>
          <p:nvPr>
            <p:ph sz="half" idx="2"/>
          </p:nvPr>
        </p:nvSpPr>
        <p:spPr>
          <a:xfrm>
            <a:off x="4446055" y="301983"/>
            <a:ext cx="4344744" cy="3031407"/>
          </a:xfrm>
        </p:spPr>
        <p:style>
          <a:lnRef idx="2">
            <a:schemeClr val="accent2"/>
          </a:lnRef>
          <a:fillRef idx="1">
            <a:schemeClr val="lt1"/>
          </a:fillRef>
          <a:effectRef idx="0">
            <a:schemeClr val="accent2"/>
          </a:effectRef>
          <a:fontRef idx="minor">
            <a:schemeClr val="dk1"/>
          </a:fontRef>
        </p:style>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223479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En-tête de section">
    <p:bg>
      <p:bgPr>
        <a:solidFill>
          <a:schemeClr val="bg1"/>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33B25129-3979-4A44-83AB-0D61D624B1A2}"/>
              </a:ext>
            </a:extLst>
          </p:cNvPr>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10" name="Espace réservé du texte 2">
            <a:extLst>
              <a:ext uri="{FF2B5EF4-FFF2-40B4-BE49-F238E27FC236}">
                <a16:creationId xmlns:a16="http://schemas.microsoft.com/office/drawing/2014/main" id="{0AB83698-548B-5A45-9CF2-1D6F5FF30B62}"/>
              </a:ext>
            </a:extLst>
          </p:cNvPr>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11" name="Espace réservé de la date 3">
            <a:extLst>
              <a:ext uri="{FF2B5EF4-FFF2-40B4-BE49-F238E27FC236}">
                <a16:creationId xmlns:a16="http://schemas.microsoft.com/office/drawing/2014/main" id="{422E10AF-0DA4-4F47-BB52-2C29C1865006}"/>
              </a:ext>
            </a:extLst>
          </p:cNvPr>
          <p:cNvSpPr>
            <a:spLocks noGrp="1"/>
          </p:cNvSpPr>
          <p:nvPr>
            <p:ph type="dt" sz="half" idx="10"/>
          </p:nvPr>
        </p:nvSpPr>
        <p:spPr>
          <a:xfrm>
            <a:off x="457200" y="6356350"/>
            <a:ext cx="2133600" cy="365125"/>
          </a:xfrm>
        </p:spPr>
        <p:txBody>
          <a:bodyPr/>
          <a:lstStyle/>
          <a:p>
            <a:fld id="{23BD5F8A-81C7-C945-8013-AC4AB1B2F19C}" type="datetimeFigureOut">
              <a:rPr lang="fr-FR" smtClean="0"/>
              <a:pPr/>
              <a:t>19/08/2022</a:t>
            </a:fld>
            <a:endParaRPr lang="fr-FR"/>
          </a:p>
        </p:txBody>
      </p:sp>
      <p:sp>
        <p:nvSpPr>
          <p:cNvPr id="12" name="Espace réservé du pied de page 4">
            <a:extLst>
              <a:ext uri="{FF2B5EF4-FFF2-40B4-BE49-F238E27FC236}">
                <a16:creationId xmlns:a16="http://schemas.microsoft.com/office/drawing/2014/main" id="{D64F62B0-2267-BB44-A46C-7AA6BB5CD8E1}"/>
              </a:ext>
            </a:extLst>
          </p:cNvPr>
          <p:cNvSpPr>
            <a:spLocks noGrp="1"/>
          </p:cNvSpPr>
          <p:nvPr>
            <p:ph type="ftr" sz="quarter" idx="11"/>
          </p:nvPr>
        </p:nvSpPr>
        <p:spPr>
          <a:xfrm>
            <a:off x="3124200" y="6356350"/>
            <a:ext cx="2895600" cy="365125"/>
          </a:xfrm>
        </p:spPr>
        <p:txBody>
          <a:bodyPr/>
          <a:lstStyle/>
          <a:p>
            <a:endParaRPr lang="fr-FR"/>
          </a:p>
        </p:txBody>
      </p:sp>
      <p:sp>
        <p:nvSpPr>
          <p:cNvPr id="13" name="Espace réservé du numéro de diapositive 5">
            <a:extLst>
              <a:ext uri="{FF2B5EF4-FFF2-40B4-BE49-F238E27FC236}">
                <a16:creationId xmlns:a16="http://schemas.microsoft.com/office/drawing/2014/main" id="{42EDDDA0-94F6-CA4B-9AD2-EB948C3C54CD}"/>
              </a:ext>
            </a:extLst>
          </p:cNvPr>
          <p:cNvSpPr>
            <a:spLocks noGrp="1"/>
          </p:cNvSpPr>
          <p:nvPr>
            <p:ph type="sldNum" sz="quarter" idx="12"/>
          </p:nvPr>
        </p:nvSpPr>
        <p:spPr>
          <a:xfrm>
            <a:off x="6553200" y="6356350"/>
            <a:ext cx="1663041" cy="365125"/>
          </a:xfrm>
        </p:spPr>
        <p:txBody>
          <a:bodyPr/>
          <a:lstStyle/>
          <a:p>
            <a:fld id="{220AD4E1-CE63-864A-A792-FDEAF3733736}" type="slidenum">
              <a:rPr lang="fr-FR" smtClean="0"/>
              <a:pPr/>
              <a:t>‹N°›</a:t>
            </a:fld>
            <a:endParaRPr lang="fr-FR"/>
          </a:p>
        </p:txBody>
      </p:sp>
      <p:pic>
        <p:nvPicPr>
          <p:cNvPr id="14" name="Image 13">
            <a:extLst>
              <a:ext uri="{FF2B5EF4-FFF2-40B4-BE49-F238E27FC236}">
                <a16:creationId xmlns:a16="http://schemas.microsoft.com/office/drawing/2014/main" id="{3C20F345-1D7C-B547-ABED-215A9696D507}"/>
              </a:ext>
            </a:extLst>
          </p:cNvPr>
          <p:cNvPicPr>
            <a:picLocks noChangeAspect="1"/>
          </p:cNvPicPr>
          <p:nvPr/>
        </p:nvPicPr>
        <p:blipFill>
          <a:blip r:embed="rId2" cstate="screen">
            <a:alphaModFix amt="20000"/>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763891" y="355761"/>
            <a:ext cx="7805575" cy="8102278"/>
          </a:xfrm>
          <a:prstGeom prst="rect">
            <a:avLst/>
          </a:prstGeom>
        </p:spPr>
      </p:pic>
      <p:sp>
        <p:nvSpPr>
          <p:cNvPr id="15" name="Rectangle 14">
            <a:extLst>
              <a:ext uri="{FF2B5EF4-FFF2-40B4-BE49-F238E27FC236}">
                <a16:creationId xmlns:a16="http://schemas.microsoft.com/office/drawing/2014/main" id="{8D611428-EE44-CD4C-8F50-0D5185FC824B}"/>
              </a:ext>
            </a:extLst>
          </p:cNvPr>
          <p:cNvSpPr/>
          <p:nvPr/>
        </p:nvSpPr>
        <p:spPr>
          <a:xfrm rot="5400000">
            <a:off x="5674873" y="3360737"/>
            <a:ext cx="6858000" cy="1365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AA9BE952-85FF-584D-9A5F-2A3BF9D35EAB}"/>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8216241" y="6102772"/>
            <a:ext cx="727572" cy="755228"/>
          </a:xfrm>
          <a:prstGeom prst="rect">
            <a:avLst/>
          </a:prstGeom>
        </p:spPr>
      </p:pic>
      <p:sp>
        <p:nvSpPr>
          <p:cNvPr id="18" name="ZoneTexte 17">
            <a:extLst>
              <a:ext uri="{FF2B5EF4-FFF2-40B4-BE49-F238E27FC236}">
                <a16:creationId xmlns:a16="http://schemas.microsoft.com/office/drawing/2014/main" id="{0EBB8FEC-18CD-9245-978F-6C2DFADA69B7}"/>
              </a:ext>
            </a:extLst>
          </p:cNvPr>
          <p:cNvSpPr txBox="1"/>
          <p:nvPr/>
        </p:nvSpPr>
        <p:spPr>
          <a:xfrm>
            <a:off x="-30068" y="6677281"/>
            <a:ext cx="4761246" cy="215444"/>
          </a:xfrm>
          <a:prstGeom prst="rect">
            <a:avLst/>
          </a:prstGeom>
          <a:noFill/>
        </p:spPr>
        <p:txBody>
          <a:bodyPr wrap="square" rtlCol="0">
            <a:spAutoFit/>
          </a:bodyPr>
          <a:lstStyle/>
          <a:p>
            <a:pPr algn="l"/>
            <a:r>
              <a:rPr lang="fr-FR" sz="800" dirty="0">
                <a:solidFill>
                  <a:schemeClr val="bg1">
                    <a:lumMod val="50000"/>
                  </a:schemeClr>
                </a:solidFill>
                <a:latin typeface="Century Gothic" panose="020B0502020202020204" pitchFamily="34" charset="0"/>
              </a:rPr>
              <a:t>©️ Zen </a:t>
            </a:r>
            <a:r>
              <a:rPr lang="fr-FR" sz="800" dirty="0" err="1">
                <a:solidFill>
                  <a:schemeClr val="bg1">
                    <a:lumMod val="50000"/>
                  </a:schemeClr>
                </a:solidFill>
                <a:latin typeface="Century Gothic" panose="020B0502020202020204" pitchFamily="34" charset="0"/>
              </a:rPr>
              <a:t>Touch</a:t>
            </a:r>
            <a:r>
              <a:rPr lang="fr-FR" sz="800" dirty="0">
                <a:solidFill>
                  <a:schemeClr val="bg1">
                    <a:lumMod val="50000"/>
                  </a:schemeClr>
                </a:solidFill>
                <a:latin typeface="Century Gothic" panose="020B0502020202020204" pitchFamily="34" charset="0"/>
              </a:rPr>
              <a:t> EURL – </a:t>
            </a:r>
            <a:r>
              <a:rPr lang="fr-FR" sz="800" dirty="0" err="1">
                <a:solidFill>
                  <a:schemeClr val="bg1">
                    <a:lumMod val="50000"/>
                  </a:schemeClr>
                </a:solidFill>
                <a:latin typeface="Century Gothic" panose="020B0502020202020204" pitchFamily="34" charset="0"/>
              </a:rPr>
              <a:t>Méryl</a:t>
            </a:r>
            <a:r>
              <a:rPr lang="fr-FR" sz="800" dirty="0">
                <a:solidFill>
                  <a:schemeClr val="bg1">
                    <a:lumMod val="50000"/>
                  </a:schemeClr>
                </a:solidFill>
                <a:latin typeface="Century Gothic" panose="020B0502020202020204" pitchFamily="34" charset="0"/>
              </a:rPr>
              <a:t> Fabre – Tous droits réservés. Copie, transmission à un tiers interdites.</a:t>
            </a:r>
          </a:p>
        </p:txBody>
      </p:sp>
      <p:sp>
        <p:nvSpPr>
          <p:cNvPr id="19" name="Espace réservé du contenu 3">
            <a:extLst>
              <a:ext uri="{FF2B5EF4-FFF2-40B4-BE49-F238E27FC236}">
                <a16:creationId xmlns:a16="http://schemas.microsoft.com/office/drawing/2014/main" id="{4F459911-9B29-7E4A-8D72-55529A6C2CFC}"/>
              </a:ext>
            </a:extLst>
          </p:cNvPr>
          <p:cNvSpPr>
            <a:spLocks noGrp="1"/>
          </p:cNvSpPr>
          <p:nvPr>
            <p:ph sz="half" idx="2"/>
          </p:nvPr>
        </p:nvSpPr>
        <p:spPr>
          <a:xfrm>
            <a:off x="4446055" y="301983"/>
            <a:ext cx="4344744" cy="3031407"/>
          </a:xfrm>
        </p:spPr>
        <p:style>
          <a:lnRef idx="2">
            <a:schemeClr val="accent1"/>
          </a:lnRef>
          <a:fillRef idx="1">
            <a:schemeClr val="lt1"/>
          </a:fillRef>
          <a:effectRef idx="0">
            <a:schemeClr val="accent1"/>
          </a:effectRef>
          <a:fontRef idx="minor">
            <a:schemeClr val="dk1"/>
          </a:fontRef>
        </p:style>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38555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F47A7A"/>
                </a:solidFill>
              </a:defRPr>
            </a:lvl1pPr>
          </a:lstStyle>
          <a:p>
            <a:r>
              <a:rPr lang="fr-FR"/>
              <a:t>Modifiez le style du titre</a:t>
            </a:r>
            <a:endParaRPr lang="fr-FR"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solidFill>
                  <a:srgbClr val="1E8E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e la date 6"/>
          <p:cNvSpPr>
            <a:spLocks noGrp="1"/>
          </p:cNvSpPr>
          <p:nvPr>
            <p:ph type="dt" sz="half" idx="10"/>
          </p:nvPr>
        </p:nvSpPr>
        <p:spPr/>
        <p:txBody>
          <a:bodyPr/>
          <a:lstStyle/>
          <a:p>
            <a:fld id="{23BD5F8A-81C7-C945-8013-AC4AB1B2F19C}" type="datetimeFigureOut">
              <a:rPr lang="fr-FR" smtClean="0"/>
              <a:pPr/>
              <a:t>19/08/2022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20AD4E1-CE63-864A-A792-FDEAF3733736}" type="slidenum">
              <a:rPr lang="fr-FR" smtClean="0"/>
              <a:pPr/>
              <a:t>‹N°›</a:t>
            </a:fld>
            <a:endParaRPr lang="fr-FR"/>
          </a:p>
        </p:txBody>
      </p:sp>
      <p:pic>
        <p:nvPicPr>
          <p:cNvPr id="10" name="Image 9">
            <a:extLst>
              <a:ext uri="{FF2B5EF4-FFF2-40B4-BE49-F238E27FC236}">
                <a16:creationId xmlns:a16="http://schemas.microsoft.com/office/drawing/2014/main" id="{90F07D33-C2AA-2044-B80C-498AA9D93AC3}"/>
              </a:ext>
            </a:extLst>
          </p:cNvPr>
          <p:cNvPicPr>
            <a:picLocks noChangeAspect="1"/>
          </p:cNvPicPr>
          <p:nvPr/>
        </p:nvPicPr>
        <p:blipFill>
          <a:blip r:embed="rId2" cstate="screen">
            <a:alphaModFix amt="5000"/>
            <a:extLst>
              <a:ext uri="{28A0092B-C50C-407E-A947-70E740481C1C}">
                <a14:useLocalDpi xmlns:a14="http://schemas.microsoft.com/office/drawing/2010/main"/>
              </a:ext>
            </a:extLst>
          </a:blip>
          <a:stretch>
            <a:fillRect/>
          </a:stretch>
        </p:blipFill>
        <p:spPr>
          <a:xfrm>
            <a:off x="2354458" y="1761361"/>
            <a:ext cx="4435084" cy="4603669"/>
          </a:xfrm>
          <a:prstGeom prst="rect">
            <a:avLst/>
          </a:prstGeom>
        </p:spPr>
      </p:pic>
      <p:sp>
        <p:nvSpPr>
          <p:cNvPr id="11" name="Rectangle 10">
            <a:extLst>
              <a:ext uri="{FF2B5EF4-FFF2-40B4-BE49-F238E27FC236}">
                <a16:creationId xmlns:a16="http://schemas.microsoft.com/office/drawing/2014/main" id="{CA80B613-97C7-2143-A9D5-E30C9C3BECDC}"/>
              </a:ext>
            </a:extLst>
          </p:cNvPr>
          <p:cNvSpPr/>
          <p:nvPr/>
        </p:nvSpPr>
        <p:spPr>
          <a:xfrm>
            <a:off x="0" y="0"/>
            <a:ext cx="9144000" cy="1388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A3BBB5CA-666E-5B44-ACC6-EB30C45DF026}"/>
              </a:ext>
            </a:extLst>
          </p:cNvPr>
          <p:cNvSpPr/>
          <p:nvPr/>
        </p:nvSpPr>
        <p:spPr>
          <a:xfrm>
            <a:off x="0" y="6735543"/>
            <a:ext cx="9144000" cy="1388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F81D4AC5-40FE-C843-8737-37252BAB991D}"/>
              </a:ext>
            </a:extLst>
          </p:cNvPr>
          <p:cNvSpPr txBox="1"/>
          <p:nvPr/>
        </p:nvSpPr>
        <p:spPr>
          <a:xfrm>
            <a:off x="-30068" y="6677281"/>
            <a:ext cx="4761246" cy="215444"/>
          </a:xfrm>
          <a:prstGeom prst="rect">
            <a:avLst/>
          </a:prstGeom>
          <a:noFill/>
        </p:spPr>
        <p:txBody>
          <a:bodyPr wrap="square" rtlCol="0">
            <a:spAutoFit/>
          </a:bodyPr>
          <a:lstStyle/>
          <a:p>
            <a:pPr algn="l"/>
            <a:r>
              <a:rPr lang="fr-FR" sz="800" dirty="0">
                <a:solidFill>
                  <a:schemeClr val="bg1"/>
                </a:solidFill>
                <a:latin typeface="Century Gothic" panose="020B0502020202020204" pitchFamily="34" charset="0"/>
              </a:rPr>
              <a:t>©️ Zen </a:t>
            </a:r>
            <a:r>
              <a:rPr lang="fr-FR" sz="800" dirty="0" err="1">
                <a:solidFill>
                  <a:schemeClr val="bg1"/>
                </a:solidFill>
                <a:latin typeface="Century Gothic" panose="020B0502020202020204" pitchFamily="34" charset="0"/>
              </a:rPr>
              <a:t>Touch</a:t>
            </a:r>
            <a:r>
              <a:rPr lang="fr-FR" sz="800" dirty="0">
                <a:solidFill>
                  <a:schemeClr val="bg1"/>
                </a:solidFill>
                <a:latin typeface="Century Gothic" panose="020B0502020202020204" pitchFamily="34" charset="0"/>
              </a:rPr>
              <a:t> EURL – </a:t>
            </a:r>
            <a:r>
              <a:rPr lang="fr-FR" sz="800" dirty="0" err="1">
                <a:solidFill>
                  <a:schemeClr val="bg1"/>
                </a:solidFill>
                <a:latin typeface="Century Gothic" panose="020B0502020202020204" pitchFamily="34" charset="0"/>
              </a:rPr>
              <a:t>Méryl</a:t>
            </a:r>
            <a:r>
              <a:rPr lang="fr-FR" sz="800" dirty="0">
                <a:solidFill>
                  <a:schemeClr val="bg1"/>
                </a:solidFill>
                <a:latin typeface="Century Gothic" panose="020B0502020202020204" pitchFamily="34" charset="0"/>
              </a:rPr>
              <a:t> Fabre – Tous droits réservés. Copie, transmission à un tiers interdites.</a:t>
            </a:r>
          </a:p>
        </p:txBody>
      </p:sp>
    </p:spTree>
    <p:extLst>
      <p:ext uri="{BB962C8B-B14F-4D97-AF65-F5344CB8AC3E}">
        <p14:creationId xmlns:p14="http://schemas.microsoft.com/office/powerpoint/2010/main" val="106836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gs>
            <a:gs pos="100000">
              <a:srgbClr val="FFFFFF"/>
            </a:gs>
          </a:gsLst>
          <a:lin ang="228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a:solidFill>
            <a:schemeClr val="bg1"/>
          </a:solidFill>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D5F8A-81C7-C945-8013-AC4AB1B2F19C}" type="datetimeFigureOut">
              <a:rPr lang="fr-FR" smtClean="0"/>
              <a:pPr/>
              <a:t>19/08/2022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AD4E1-CE63-864A-A792-FDEAF3733736}" type="slidenum">
              <a:rPr lang="fr-FR" smtClean="0"/>
              <a:pPr/>
              <a:t>‹N°›</a:t>
            </a:fld>
            <a:endParaRPr lang="fr-FR"/>
          </a:p>
        </p:txBody>
      </p:sp>
    </p:spTree>
    <p:extLst>
      <p:ext uri="{BB962C8B-B14F-4D97-AF65-F5344CB8AC3E}">
        <p14:creationId xmlns:p14="http://schemas.microsoft.com/office/powerpoint/2010/main" val="31283267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Lst>
  <p:txStyles>
    <p:titleStyle>
      <a:lvl1pPr algn="ctr" defTabSz="457200" rtl="0" eaLnBrk="1" latinLnBrk="0" hangingPunct="1">
        <a:spcBef>
          <a:spcPct val="0"/>
        </a:spcBef>
        <a:buNone/>
        <a:defRPr sz="4400" b="1" kern="1200">
          <a:solidFill>
            <a:schemeClr val="accent1"/>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1800" kern="1200">
          <a:solidFill>
            <a:schemeClr val="accent2"/>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1800" kern="1200">
          <a:solidFill>
            <a:schemeClr val="accent2"/>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1800" kern="1200">
          <a:solidFill>
            <a:schemeClr val="accent2"/>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800" kern="1200">
          <a:solidFill>
            <a:schemeClr val="accent2"/>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800" kern="1200">
          <a:solidFill>
            <a:schemeClr val="accent2"/>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hyperlink" Target="https://pixabay.com/en/play-red-symbol-button-media-30904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play-red-symbol-button-media-309041/" TargetMode="External"/><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hyperlink" Target="https://commons.wikimedia.org/wiki/File:Talk1352.jpg" TargetMode="Externa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play-red-symbol-button-media-309041/" TargetMode="External"/><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hyperlink" Target="https://commons.wikimedia.org/wiki/File:Talk1352.jpg" TargetMode="Externa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en/play-red-symbol-button-media-309041/" TargetMode="External"/><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hyperlink" Target="https://commons.wikimedia.org/wiki/File:Talk1352.jpg" TargetMode="Externa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en/play-red-symbol-button-media-309041/" TargetMode="External"/><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hyperlink" Target="https://commons.wikimedia.org/wiki/File:Talk1352.jpg" TargetMode="Externa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play-red-symbol-button-media-309041/" TargetMode="External"/><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play-red-symbol-button-media-309041/" TargetMode="External"/><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hyperlink" Target="https://commons.wikimedia.org/wiki/File:Talk1352.jpg" TargetMode="Externa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en/play-red-symbol-button-media-309041/" TargetMode="External"/><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hyperlink" Target="https://commons.wikimedia.org/wiki/File:Talk1352.jpg" TargetMode="Externa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hyperlink" Target="https://youtu.be/qfgZ_VeZKks" TargetMode="Externa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play-red-symbol-button-media-309041/" TargetMode="External"/><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hyperlink" Target="https://commons.wikimedia.org/wiki/File:Talk1352.jpg" TargetMode="External"/><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pixabay.com/en/play-red-symbol-button-media-309041/" TargetMode="External"/><Relationship Id="rId2" Type="http://schemas.openxmlformats.org/officeDocument/2006/relationships/image" Target="../media/image26.png"/><Relationship Id="rId1" Type="http://schemas.openxmlformats.org/officeDocument/2006/relationships/slideLayout" Target="../slideLayouts/slideLayout12.xml"/><Relationship Id="rId5" Type="http://schemas.openxmlformats.org/officeDocument/2006/relationships/hyperlink" Target="https://commons.wikimedia.org/wiki/File:Talk1352.jpg" TargetMode="External"/><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play-red-symbol-button-media-309041/" TargetMode="External"/><Relationship Id="rId2" Type="http://schemas.openxmlformats.org/officeDocument/2006/relationships/image" Target="../media/image26.png"/><Relationship Id="rId1" Type="http://schemas.openxmlformats.org/officeDocument/2006/relationships/slideLayout" Target="../slideLayouts/slideLayout11.xml"/><Relationship Id="rId5" Type="http://schemas.openxmlformats.org/officeDocument/2006/relationships/hyperlink" Target="https://commons.wikimedia.org/wiki/File:Talk1352.jpg" TargetMode="Externa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A17C7-4DD0-7044-A49A-B0C821BC53BB}"/>
              </a:ext>
            </a:extLst>
          </p:cNvPr>
          <p:cNvSpPr>
            <a:spLocks noGrp="1"/>
          </p:cNvSpPr>
          <p:nvPr>
            <p:ph type="title"/>
          </p:nvPr>
        </p:nvSpPr>
        <p:spPr>
          <a:xfrm>
            <a:off x="546410" y="1686296"/>
            <a:ext cx="8229600" cy="2461958"/>
          </a:xfrm>
        </p:spPr>
        <p:txBody>
          <a:bodyPr>
            <a:normAutofit/>
          </a:bodyPr>
          <a:lstStyle/>
          <a:p>
            <a:r>
              <a:rPr lang="fr-FR" dirty="0"/>
              <a:t>WORKBOOK</a:t>
            </a:r>
            <a:br>
              <a:rPr lang="fr-FR" dirty="0"/>
            </a:br>
            <a:r>
              <a:rPr lang="fr-FR" sz="2200" b="0" dirty="0"/>
              <a:t>Mon journal de bord</a:t>
            </a:r>
            <a:br>
              <a:rPr lang="fr-FR" sz="2200" b="0" dirty="0"/>
            </a:br>
            <a:br>
              <a:rPr lang="fr-FR" sz="2200" b="0" dirty="0"/>
            </a:br>
            <a:r>
              <a:rPr lang="fr-FR" dirty="0"/>
              <a:t>LE MARCHÉ</a:t>
            </a:r>
          </a:p>
        </p:txBody>
      </p:sp>
      <p:pic>
        <p:nvPicPr>
          <p:cNvPr id="1026" name="Picture 2" descr="2,455 Workbook Icon Illustrations &amp; Clip Art - iStock">
            <a:extLst>
              <a:ext uri="{FF2B5EF4-FFF2-40B4-BE49-F238E27FC236}">
                <a16:creationId xmlns:a16="http://schemas.microsoft.com/office/drawing/2014/main" id="{C20D780B-A2C9-1843-82CF-8FB5BAAB4FC7}"/>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7610" t="17416" r="18390" b="18586"/>
          <a:stretch/>
        </p:blipFill>
        <p:spPr bwMode="auto">
          <a:xfrm rot="1234928">
            <a:off x="7220001" y="2131727"/>
            <a:ext cx="1204333" cy="12043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04AAD0E6-F2B1-4148-B6A3-C31A9707FBDA}"/>
              </a:ext>
            </a:extLst>
          </p:cNvPr>
          <p:cNvPicPr>
            <a:picLocks noChangeAspect="1"/>
          </p:cNvPicPr>
          <p:nvPr/>
        </p:nvPicPr>
        <p:blipFill>
          <a:blip r:embed="rId3">
            <a:duotone>
              <a:schemeClr val="accent1">
                <a:shade val="45000"/>
                <a:satMod val="135000"/>
              </a:schemeClr>
              <a:prstClr val="white"/>
            </a:duotone>
            <a:extLst>
              <a:ext uri="{837473B0-CC2E-450A-ABE3-18F120FF3D39}">
                <a1611:picAttrSrcUrl xmlns:a1611="http://schemas.microsoft.com/office/drawing/2016/11/main" r:id="rId4"/>
              </a:ext>
            </a:extLst>
          </a:blip>
          <a:stretch>
            <a:fillRect/>
          </a:stretch>
        </p:blipFill>
        <p:spPr>
          <a:xfrm>
            <a:off x="4152319" y="4429029"/>
            <a:ext cx="1508435" cy="1448097"/>
          </a:xfrm>
          <a:prstGeom prst="rect">
            <a:avLst/>
          </a:prstGeom>
        </p:spPr>
      </p:pic>
      <p:sp>
        <p:nvSpPr>
          <p:cNvPr id="6" name="ZoneTexte 5">
            <a:extLst>
              <a:ext uri="{FF2B5EF4-FFF2-40B4-BE49-F238E27FC236}">
                <a16:creationId xmlns:a16="http://schemas.microsoft.com/office/drawing/2014/main" id="{40C9AB4B-19F8-964D-BBD6-B825B1EB6860}"/>
              </a:ext>
            </a:extLst>
          </p:cNvPr>
          <p:cNvSpPr txBox="1"/>
          <p:nvPr/>
        </p:nvSpPr>
        <p:spPr>
          <a:xfrm>
            <a:off x="261257" y="0"/>
            <a:ext cx="888274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Zen </a:t>
            </a:r>
            <a:r>
              <a:rPr kumimoji="0" lang="fr-FR" sz="12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Touch</a:t>
            </a:r>
            <a:r>
              <a:rPr kumimoji="0" lang="fr-FR"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Organisme de formation, certifié </a:t>
            </a:r>
            <a:r>
              <a:rPr kumimoji="0" lang="fr-FR" sz="12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Qualiopi</a:t>
            </a:r>
            <a:r>
              <a:rPr kumimoji="0" lang="fr-FR"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déclaré à la préfecture de Martinique.</a:t>
            </a:r>
          </a:p>
        </p:txBody>
      </p:sp>
      <p:sp>
        <p:nvSpPr>
          <p:cNvPr id="7" name="ZoneTexte 6">
            <a:extLst>
              <a:ext uri="{FF2B5EF4-FFF2-40B4-BE49-F238E27FC236}">
                <a16:creationId xmlns:a16="http://schemas.microsoft.com/office/drawing/2014/main" id="{A31E0C85-B63E-D544-860C-01D9FE048B52}"/>
              </a:ext>
            </a:extLst>
          </p:cNvPr>
          <p:cNvSpPr txBox="1"/>
          <p:nvPr/>
        </p:nvSpPr>
        <p:spPr>
          <a:xfrm>
            <a:off x="1850571" y="6157901"/>
            <a:ext cx="381018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Contact: 0696793456 – </a:t>
            </a:r>
            <a:r>
              <a:rPr kumimoji="0" lang="fr-FR" sz="12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contact@zentouch.fr</a:t>
            </a:r>
            <a:endParaRPr kumimoji="0" lang="fr-FR" sz="12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50704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38162"/>
          </a:xfrm>
        </p:spPr>
        <p:txBody>
          <a:bodyPr>
            <a:normAutofit fontScale="90000"/>
          </a:bodyPr>
          <a:lstStyle/>
          <a:p>
            <a:r>
              <a:rPr lang="fr-FR" dirty="0"/>
              <a:t>LIEU </a:t>
            </a:r>
            <a:r>
              <a:rPr lang="mr-IN" dirty="0"/>
              <a:t>–</a:t>
            </a:r>
            <a:r>
              <a:rPr lang="fr-FR" dirty="0"/>
              <a:t> ZONE DE PRÉSENCE</a:t>
            </a:r>
          </a:p>
        </p:txBody>
      </p:sp>
      <p:sp>
        <p:nvSpPr>
          <p:cNvPr id="3" name="Espace réservé du contenu 2"/>
          <p:cNvSpPr>
            <a:spLocks noGrp="1"/>
          </p:cNvSpPr>
          <p:nvPr>
            <p:ph idx="4294967295"/>
          </p:nvPr>
        </p:nvSpPr>
        <p:spPr>
          <a:xfrm>
            <a:off x="570344" y="1514764"/>
            <a:ext cx="8003309" cy="4378036"/>
          </a:xfrm>
        </p:spPr>
        <p:txBody>
          <a:bodyPr>
            <a:normAutofit/>
          </a:bodyPr>
          <a:lstStyle/>
          <a:p>
            <a:pPr marL="285750" indent="-285750" algn="ctr">
              <a:lnSpc>
                <a:spcPct val="150000"/>
              </a:lnSpc>
              <a:buFont typeface="Wingdings" pitchFamily="2" charset="2"/>
              <a:buChar char="v"/>
            </a:pPr>
            <a:r>
              <a:rPr lang="fr-FR" sz="1600" b="1" dirty="0"/>
              <a:t>Quelle est votre zone d’action géographique, votre périmètre sur lequel vous pensez être présent ?</a:t>
            </a:r>
          </a:p>
          <a:p>
            <a:pPr algn="ctr">
              <a:lnSpc>
                <a:spcPct val="150000"/>
              </a:lnSpc>
            </a:pPr>
            <a:r>
              <a:rPr lang="fr-FR" sz="1600" dirty="0">
                <a:solidFill>
                  <a:schemeClr val="tx1">
                    <a:lumMod val="65000"/>
                    <a:lumOff val="35000"/>
                  </a:schemeClr>
                </a:solidFill>
              </a:rPr>
              <a:t>Urbain, rural ? </a:t>
            </a:r>
            <a:endParaRPr lang="fr-FR" sz="1600" b="1" dirty="0">
              <a:solidFill>
                <a:schemeClr val="tx1">
                  <a:lumMod val="65000"/>
                  <a:lumOff val="35000"/>
                </a:schemeClr>
              </a:solidFill>
            </a:endParaRPr>
          </a:p>
          <a:p>
            <a:pPr marL="285750" indent="-285750" algn="ctr">
              <a:lnSpc>
                <a:spcPct val="150000"/>
              </a:lnSpc>
              <a:buFont typeface="Wingdings" pitchFamily="2" charset="2"/>
              <a:buChar char="v"/>
            </a:pPr>
            <a:r>
              <a:rPr lang="fr-FR" sz="1600" b="1" dirty="0"/>
              <a:t>Où allez vous ouvrir votre cabinet ?</a:t>
            </a:r>
          </a:p>
          <a:p>
            <a:pPr algn="ctr">
              <a:lnSpc>
                <a:spcPct val="150000"/>
              </a:lnSpc>
            </a:pPr>
            <a:r>
              <a:rPr lang="fr-FR" sz="1600" dirty="0">
                <a:solidFill>
                  <a:schemeClr val="tx1">
                    <a:lumMod val="65000"/>
                    <a:lumOff val="35000"/>
                  </a:schemeClr>
                </a:solidFill>
              </a:rPr>
              <a:t>Présentiel, en ligne ?</a:t>
            </a:r>
            <a:endParaRPr lang="fr-FR" sz="1600" b="1" dirty="0">
              <a:solidFill>
                <a:schemeClr val="tx1">
                  <a:lumMod val="65000"/>
                  <a:lumOff val="35000"/>
                </a:schemeClr>
              </a:solidFill>
            </a:endParaRPr>
          </a:p>
          <a:p>
            <a:pPr marL="285750" indent="-285750" algn="ctr">
              <a:lnSpc>
                <a:spcPct val="150000"/>
              </a:lnSpc>
              <a:buFont typeface="Wingdings" pitchFamily="2" charset="2"/>
              <a:buChar char="v"/>
            </a:pPr>
            <a:r>
              <a:rPr lang="fr-FR" sz="1600" b="1" dirty="0"/>
              <a:t>Avantages / inconvénients ?</a:t>
            </a:r>
          </a:p>
        </p:txBody>
      </p:sp>
      <p:sp>
        <p:nvSpPr>
          <p:cNvPr id="4" name="Larme 3">
            <a:extLst>
              <a:ext uri="{FF2B5EF4-FFF2-40B4-BE49-F238E27FC236}">
                <a16:creationId xmlns:a16="http://schemas.microsoft.com/office/drawing/2014/main" id="{3F67EB0B-BC32-7543-9B9F-08DAF9D76897}"/>
              </a:ext>
            </a:extLst>
          </p:cNvPr>
          <p:cNvSpPr/>
          <p:nvPr/>
        </p:nvSpPr>
        <p:spPr>
          <a:xfrm>
            <a:off x="2986642" y="4453339"/>
            <a:ext cx="2838203" cy="1779794"/>
          </a:xfrm>
          <a:prstGeom prst="teardrop">
            <a:avLst>
              <a:gd name="adj" fmla="val 133028"/>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C00000"/>
                </a:solidFill>
                <a:effectLst/>
                <a:uLnTx/>
                <a:uFillTx/>
                <a:latin typeface="Calibri"/>
                <a:ea typeface="+mn-ea"/>
                <a:cs typeface="+mn-cs"/>
              </a:rPr>
              <a:t>10 min de préparation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C00000"/>
                </a:solidFill>
                <a:effectLst/>
                <a:uLnTx/>
                <a:uFillTx/>
                <a:latin typeface="Calibri"/>
                <a:ea typeface="+mn-ea"/>
                <a:cs typeface="+mn-cs"/>
              </a:rPr>
              <a:t>5 min d’échange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C00000"/>
                </a:solidFill>
                <a:effectLst/>
                <a:uLnTx/>
                <a:uFillTx/>
                <a:latin typeface="Calibri"/>
                <a:ea typeface="+mn-ea"/>
                <a:cs typeface="+mn-cs"/>
              </a:rPr>
              <a:t>5 min de debrief par personne</a:t>
            </a:r>
          </a:p>
        </p:txBody>
      </p:sp>
      <p:sp>
        <p:nvSpPr>
          <p:cNvPr id="10" name="Espace réservé du numéro de diapositive 1">
            <a:extLst>
              <a:ext uri="{FF2B5EF4-FFF2-40B4-BE49-F238E27FC236}">
                <a16:creationId xmlns:a16="http://schemas.microsoft.com/office/drawing/2014/main" id="{BCA312F9-3CF7-9954-65F8-A2C510E9528F}"/>
              </a:ext>
            </a:extLst>
          </p:cNvPr>
          <p:cNvSpPr>
            <a:spLocks noGrp="1"/>
          </p:cNvSpPr>
          <p:nvPr>
            <p:ph type="sldNum" sz="quarter" idx="12"/>
          </p:nvPr>
        </p:nvSpPr>
        <p:spPr>
          <a:xfrm>
            <a:off x="6553200" y="63563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Tree>
    <p:extLst>
      <p:ext uri="{BB962C8B-B14F-4D97-AF65-F5344CB8AC3E}">
        <p14:creationId xmlns:p14="http://schemas.microsoft.com/office/powerpoint/2010/main" val="3238659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93364E-4091-A648-908D-5CD0D31EDEA0}"/>
              </a:ext>
            </a:extLst>
          </p:cNvPr>
          <p:cNvSpPr>
            <a:spLocks noGrp="1"/>
          </p:cNvSpPr>
          <p:nvPr>
            <p:ph type="title"/>
          </p:nvPr>
        </p:nvSpPr>
        <p:spPr/>
        <p:txBody>
          <a:bodyPr>
            <a:normAutofit/>
          </a:bodyPr>
          <a:lstStyle/>
          <a:p>
            <a:r>
              <a:rPr lang="fr-FR" sz="4000" dirty="0"/>
              <a:t>VOS RÉPONSES</a:t>
            </a:r>
          </a:p>
        </p:txBody>
      </p:sp>
      <p:sp>
        <p:nvSpPr>
          <p:cNvPr id="12" name="Espace réservé du numéro de diapositive 1">
            <a:extLst>
              <a:ext uri="{FF2B5EF4-FFF2-40B4-BE49-F238E27FC236}">
                <a16:creationId xmlns:a16="http://schemas.microsoft.com/office/drawing/2014/main" id="{55CCCDBB-E7A2-ABB9-FC56-5CFA7D3206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
        <p:nvSpPr>
          <p:cNvPr id="3" name="Espace réservé du contenu 2">
            <a:extLst>
              <a:ext uri="{FF2B5EF4-FFF2-40B4-BE49-F238E27FC236}">
                <a16:creationId xmlns:a16="http://schemas.microsoft.com/office/drawing/2014/main" id="{7F076948-D8C3-444C-AE02-743483FA372C}"/>
              </a:ext>
            </a:extLst>
          </p:cNvPr>
          <p:cNvSpPr>
            <a:spLocks noGrp="1"/>
          </p:cNvSpPr>
          <p:nvPr>
            <p:ph idx="4294967295"/>
          </p:nvPr>
        </p:nvSpPr>
        <p:spPr>
          <a:xfrm>
            <a:off x="1325563" y="1735138"/>
            <a:ext cx="7818437" cy="4440237"/>
          </a:xfrm>
        </p:spPr>
        <p:txBody>
          <a:bodyPr>
            <a:normAutofit/>
          </a:bodyPr>
          <a:lstStyle/>
          <a:p>
            <a:pPr marL="0" indent="0">
              <a:buNone/>
            </a:pPr>
            <a:endParaRPr lang="fr-FR" sz="2000" dirty="0">
              <a:solidFill>
                <a:schemeClr val="tx1">
                  <a:lumMod val="50000"/>
                  <a:lumOff val="50000"/>
                </a:schemeClr>
              </a:solidFill>
            </a:endParaRPr>
          </a:p>
          <a:p>
            <a:pPr marL="0" indent="0">
              <a:buNone/>
            </a:pPr>
            <a:r>
              <a:rPr lang="fr-FR" sz="2000" dirty="0">
                <a:solidFill>
                  <a:schemeClr val="tx1">
                    <a:lumMod val="50000"/>
                    <a:lumOff val="50000"/>
                  </a:schemeClr>
                </a:solidFill>
              </a:rPr>
              <a:t>Vos réponses:</a:t>
            </a:r>
          </a:p>
          <a:p>
            <a:pPr marL="0" indent="0">
              <a:buNone/>
            </a:pPr>
            <a:endParaRPr lang="fr-FR" sz="2000" dirty="0">
              <a:solidFill>
                <a:schemeClr val="tx1">
                  <a:lumMod val="50000"/>
                  <a:lumOff val="50000"/>
                </a:schemeClr>
              </a:solidFill>
            </a:endParaRPr>
          </a:p>
          <a:p>
            <a:pPr marL="0" indent="0">
              <a:buNone/>
            </a:pPr>
            <a:endParaRPr lang="fr-FR" sz="2000" dirty="0">
              <a:solidFill>
                <a:schemeClr val="tx1">
                  <a:lumMod val="50000"/>
                  <a:lumOff val="50000"/>
                </a:schemeClr>
              </a:solidFill>
            </a:endParaRPr>
          </a:p>
        </p:txBody>
      </p:sp>
      <p:grpSp>
        <p:nvGrpSpPr>
          <p:cNvPr id="7" name="Groupe 6">
            <a:extLst>
              <a:ext uri="{FF2B5EF4-FFF2-40B4-BE49-F238E27FC236}">
                <a16:creationId xmlns:a16="http://schemas.microsoft.com/office/drawing/2014/main" id="{730FD8CD-F67D-8D4A-90D7-9F63ED26107E}"/>
              </a:ext>
            </a:extLst>
          </p:cNvPr>
          <p:cNvGrpSpPr/>
          <p:nvPr/>
        </p:nvGrpSpPr>
        <p:grpSpPr>
          <a:xfrm>
            <a:off x="730068" y="367863"/>
            <a:ext cx="1871089" cy="1142241"/>
            <a:chOff x="1790469" y="6206074"/>
            <a:chExt cx="1034741" cy="637439"/>
          </a:xfrm>
        </p:grpSpPr>
        <p:pic>
          <p:nvPicPr>
            <p:cNvPr id="8" name="Image 7">
              <a:extLst>
                <a:ext uri="{FF2B5EF4-FFF2-40B4-BE49-F238E27FC236}">
                  <a16:creationId xmlns:a16="http://schemas.microsoft.com/office/drawing/2014/main" id="{FAB826FF-9E1F-A44D-ADAC-066AC02ED47D}"/>
                </a:ext>
              </a:extLst>
            </p:cNvPr>
            <p:cNvPicPr>
              <a:picLocks noChangeAspect="1"/>
            </p:cNvPicPr>
            <p:nvPr/>
          </p:nvPicPr>
          <p:blipFill>
            <a:blip r:embed="rId2">
              <a:duotone>
                <a:schemeClr val="accent5">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1872941" y="6206074"/>
              <a:ext cx="457201" cy="438913"/>
            </a:xfrm>
            <a:prstGeom prst="rect">
              <a:avLst/>
            </a:prstGeom>
          </p:spPr>
        </p:pic>
        <p:sp>
          <p:nvSpPr>
            <p:cNvPr id="9" name="ZoneTexte 8">
              <a:extLst>
                <a:ext uri="{FF2B5EF4-FFF2-40B4-BE49-F238E27FC236}">
                  <a16:creationId xmlns:a16="http://schemas.microsoft.com/office/drawing/2014/main" id="{A925DAD3-D599-1440-B058-A5897179E6FB}"/>
                </a:ext>
              </a:extLst>
            </p:cNvPr>
            <p:cNvSpPr txBox="1"/>
            <p:nvPr/>
          </p:nvSpPr>
          <p:spPr>
            <a:xfrm>
              <a:off x="1790469" y="6603491"/>
              <a:ext cx="1034741" cy="2400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r>
                <a:rPr kumimoji="0" lang="fr-FR" sz="16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rPr>
                <a:t>REPLAY</a:t>
              </a:r>
              <a:endParaRPr kumimoji="0" lang="fr-FR" sz="11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endParaRPr>
            </a:p>
          </p:txBody>
        </p:sp>
      </p:grpSp>
      <p:pic>
        <p:nvPicPr>
          <p:cNvPr id="10" name="Image 9">
            <a:extLst>
              <a:ext uri="{FF2B5EF4-FFF2-40B4-BE49-F238E27FC236}">
                <a16:creationId xmlns:a16="http://schemas.microsoft.com/office/drawing/2014/main" id="{194FE6EE-1B70-5943-8EAA-782790D031A1}"/>
              </a:ext>
            </a:extLst>
          </p:cNvPr>
          <p:cNvPicPr>
            <a:picLocks noChangeAspect="1"/>
          </p:cNvPicPr>
          <p:nvPr/>
        </p:nvPicPr>
        <p:blipFill>
          <a:blip r:embed="rId4">
            <a:duotone>
              <a:schemeClr val="accent5">
                <a:shade val="45000"/>
                <a:satMod val="135000"/>
              </a:schemeClr>
              <a:prstClr val="white"/>
            </a:duotone>
            <a:extLst>
              <a:ext uri="{837473B0-CC2E-450A-ABE3-18F120FF3D39}">
                <a1611:picAttrSrcUrl xmlns:a1611="http://schemas.microsoft.com/office/drawing/2016/11/main" r:id="rId5"/>
              </a:ext>
            </a:extLst>
          </a:blip>
          <a:stretch>
            <a:fillRect/>
          </a:stretch>
        </p:blipFill>
        <p:spPr>
          <a:xfrm>
            <a:off x="6807393" y="274638"/>
            <a:ext cx="2133600" cy="1289336"/>
          </a:xfrm>
          <a:prstGeom prst="rect">
            <a:avLst/>
          </a:prstGeom>
        </p:spPr>
      </p:pic>
    </p:spTree>
    <p:extLst>
      <p:ext uri="{BB962C8B-B14F-4D97-AF65-F5344CB8AC3E}">
        <p14:creationId xmlns:p14="http://schemas.microsoft.com/office/powerpoint/2010/main" val="1709849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2817"/>
          </a:xfrm>
        </p:spPr>
        <p:txBody>
          <a:bodyPr>
            <a:normAutofit fontScale="90000"/>
          </a:bodyPr>
          <a:lstStyle/>
          <a:p>
            <a:r>
              <a:rPr lang="fr-FR" dirty="0"/>
              <a:t>PROMOTION</a:t>
            </a:r>
          </a:p>
        </p:txBody>
      </p:sp>
      <p:sp>
        <p:nvSpPr>
          <p:cNvPr id="3" name="Espace réservé du contenu 2"/>
          <p:cNvSpPr>
            <a:spLocks noGrp="1"/>
          </p:cNvSpPr>
          <p:nvPr>
            <p:ph idx="4294967295"/>
          </p:nvPr>
        </p:nvSpPr>
        <p:spPr>
          <a:xfrm>
            <a:off x="457200" y="1406237"/>
            <a:ext cx="8229600" cy="4525963"/>
          </a:xfrm>
        </p:spPr>
        <p:txBody>
          <a:bodyPr>
            <a:normAutofit/>
          </a:bodyPr>
          <a:lstStyle/>
          <a:p>
            <a:pPr marL="0" indent="0" algn="ctr">
              <a:buNone/>
            </a:pPr>
            <a:r>
              <a:rPr lang="fr-FR" sz="1600" b="1" dirty="0">
                <a:solidFill>
                  <a:schemeClr val="tx1">
                    <a:lumMod val="65000"/>
                    <a:lumOff val="35000"/>
                  </a:schemeClr>
                </a:solidFill>
              </a:rPr>
              <a:t>Comment allez vous vous faire connaître ?</a:t>
            </a:r>
          </a:p>
          <a:p>
            <a:pPr marL="0" indent="0" algn="ctr">
              <a:buNone/>
            </a:pPr>
            <a:endParaRPr lang="fr-FR" sz="1600" b="1" dirty="0">
              <a:solidFill>
                <a:schemeClr val="tx1">
                  <a:lumMod val="65000"/>
                  <a:lumOff val="35000"/>
                </a:schemeClr>
              </a:solidFill>
            </a:endParaRPr>
          </a:p>
          <a:p>
            <a:pPr marL="0" indent="0" algn="ctr">
              <a:buNone/>
            </a:pPr>
            <a:r>
              <a:rPr lang="fr-FR" sz="1600" b="1" dirty="0">
                <a:solidFill>
                  <a:schemeClr val="tx1">
                    <a:lumMod val="65000"/>
                    <a:lumOff val="35000"/>
                  </a:schemeClr>
                </a:solidFill>
              </a:rPr>
              <a:t>Moyens de communication ?</a:t>
            </a:r>
          </a:p>
          <a:p>
            <a:pPr marL="0" indent="0" algn="ctr">
              <a:buNone/>
            </a:pPr>
            <a:r>
              <a:rPr lang="fr-FR" sz="1600" b="1" dirty="0">
                <a:solidFill>
                  <a:schemeClr val="tx1">
                    <a:lumMod val="65000"/>
                    <a:lumOff val="35000"/>
                  </a:schemeClr>
                </a:solidFill>
              </a:rPr>
              <a:t>Points de communication ?</a:t>
            </a:r>
          </a:p>
          <a:p>
            <a:pPr marL="0" indent="0" algn="ctr">
              <a:buNone/>
            </a:pPr>
            <a:endParaRPr lang="fr-FR" sz="1600" b="1" dirty="0">
              <a:solidFill>
                <a:schemeClr val="tx1">
                  <a:lumMod val="65000"/>
                  <a:lumOff val="35000"/>
                </a:schemeClr>
              </a:solidFill>
            </a:endParaRPr>
          </a:p>
          <a:p>
            <a:pPr marL="0" indent="0" algn="ctr">
              <a:buNone/>
            </a:pPr>
            <a:r>
              <a:rPr lang="fr-FR" sz="1600" b="1" dirty="0">
                <a:solidFill>
                  <a:schemeClr val="tx1">
                    <a:lumMod val="65000"/>
                    <a:lumOff val="35000"/>
                  </a:schemeClr>
                </a:solidFill>
              </a:rPr>
              <a:t>Prenez quelques instants pour noter vos idées.</a:t>
            </a:r>
          </a:p>
        </p:txBody>
      </p:sp>
      <p:sp>
        <p:nvSpPr>
          <p:cNvPr id="4" name="Larme 3">
            <a:extLst>
              <a:ext uri="{FF2B5EF4-FFF2-40B4-BE49-F238E27FC236}">
                <a16:creationId xmlns:a16="http://schemas.microsoft.com/office/drawing/2014/main" id="{C797CA15-85E8-8442-BA4F-9BDBC8BAB53E}"/>
              </a:ext>
            </a:extLst>
          </p:cNvPr>
          <p:cNvSpPr/>
          <p:nvPr/>
        </p:nvSpPr>
        <p:spPr>
          <a:xfrm>
            <a:off x="3152898" y="3720754"/>
            <a:ext cx="2838203" cy="1779794"/>
          </a:xfrm>
          <a:prstGeom prst="teardrop">
            <a:avLst>
              <a:gd name="adj" fmla="val 133028"/>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C00000"/>
                </a:solidFill>
                <a:effectLst/>
                <a:uLnTx/>
                <a:uFillTx/>
                <a:latin typeface="Calibri"/>
                <a:ea typeface="+mn-ea"/>
                <a:cs typeface="+mn-cs"/>
              </a:rPr>
              <a:t>10 min de préparation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C00000"/>
                </a:solidFill>
                <a:effectLst/>
                <a:uLnTx/>
                <a:uFillTx/>
                <a:latin typeface="Calibri"/>
                <a:ea typeface="+mn-ea"/>
                <a:cs typeface="+mn-cs"/>
              </a:rPr>
              <a:t>5 min d’échange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C00000"/>
                </a:solidFill>
                <a:effectLst/>
                <a:uLnTx/>
                <a:uFillTx/>
                <a:latin typeface="Calibri"/>
                <a:ea typeface="+mn-ea"/>
                <a:cs typeface="+mn-cs"/>
              </a:rPr>
              <a:t>5 min de debrief par personne</a:t>
            </a:r>
          </a:p>
        </p:txBody>
      </p:sp>
      <p:sp>
        <p:nvSpPr>
          <p:cNvPr id="10" name="Espace réservé du numéro de diapositive 1">
            <a:extLst>
              <a:ext uri="{FF2B5EF4-FFF2-40B4-BE49-F238E27FC236}">
                <a16:creationId xmlns:a16="http://schemas.microsoft.com/office/drawing/2014/main" id="{0F3AF39E-8AF6-9263-6668-CF9F63E359C0}"/>
              </a:ext>
            </a:extLst>
          </p:cNvPr>
          <p:cNvSpPr>
            <a:spLocks noGrp="1"/>
          </p:cNvSpPr>
          <p:nvPr>
            <p:ph type="sldNum" sz="quarter" idx="12"/>
          </p:nvPr>
        </p:nvSpPr>
        <p:spPr>
          <a:xfrm>
            <a:off x="6553200" y="63563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Tree>
    <p:extLst>
      <p:ext uri="{BB962C8B-B14F-4D97-AF65-F5344CB8AC3E}">
        <p14:creationId xmlns:p14="http://schemas.microsoft.com/office/powerpoint/2010/main" val="2072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93364E-4091-A648-908D-5CD0D31EDEA0}"/>
              </a:ext>
            </a:extLst>
          </p:cNvPr>
          <p:cNvSpPr>
            <a:spLocks noGrp="1"/>
          </p:cNvSpPr>
          <p:nvPr>
            <p:ph type="title"/>
          </p:nvPr>
        </p:nvSpPr>
        <p:spPr/>
        <p:txBody>
          <a:bodyPr>
            <a:normAutofit/>
          </a:bodyPr>
          <a:lstStyle/>
          <a:p>
            <a:r>
              <a:rPr lang="fr-FR" sz="4000" dirty="0"/>
              <a:t>VOS RÉPONSES</a:t>
            </a:r>
          </a:p>
        </p:txBody>
      </p:sp>
      <p:sp>
        <p:nvSpPr>
          <p:cNvPr id="12" name="Espace réservé du numéro de diapositive 1">
            <a:extLst>
              <a:ext uri="{FF2B5EF4-FFF2-40B4-BE49-F238E27FC236}">
                <a16:creationId xmlns:a16="http://schemas.microsoft.com/office/drawing/2014/main" id="{55CCCDBB-E7A2-ABB9-FC56-5CFA7D3206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
        <p:nvSpPr>
          <p:cNvPr id="3" name="Espace réservé du contenu 2">
            <a:extLst>
              <a:ext uri="{FF2B5EF4-FFF2-40B4-BE49-F238E27FC236}">
                <a16:creationId xmlns:a16="http://schemas.microsoft.com/office/drawing/2014/main" id="{7F076948-D8C3-444C-AE02-743483FA372C}"/>
              </a:ext>
            </a:extLst>
          </p:cNvPr>
          <p:cNvSpPr>
            <a:spLocks noGrp="1"/>
          </p:cNvSpPr>
          <p:nvPr>
            <p:ph idx="4294967295"/>
          </p:nvPr>
        </p:nvSpPr>
        <p:spPr>
          <a:xfrm>
            <a:off x="1325563" y="1735138"/>
            <a:ext cx="7818437" cy="4440237"/>
          </a:xfrm>
        </p:spPr>
        <p:txBody>
          <a:bodyPr>
            <a:normAutofit/>
          </a:bodyPr>
          <a:lstStyle/>
          <a:p>
            <a:pPr marL="0" indent="0">
              <a:buNone/>
            </a:pPr>
            <a:endParaRPr lang="fr-FR" sz="2000" dirty="0">
              <a:solidFill>
                <a:schemeClr val="tx1">
                  <a:lumMod val="50000"/>
                  <a:lumOff val="50000"/>
                </a:schemeClr>
              </a:solidFill>
            </a:endParaRPr>
          </a:p>
          <a:p>
            <a:pPr marL="0" indent="0">
              <a:buNone/>
            </a:pPr>
            <a:r>
              <a:rPr lang="fr-FR" sz="2000" dirty="0">
                <a:solidFill>
                  <a:schemeClr val="tx1">
                    <a:lumMod val="50000"/>
                    <a:lumOff val="50000"/>
                  </a:schemeClr>
                </a:solidFill>
              </a:rPr>
              <a:t>Vos réponses:</a:t>
            </a:r>
          </a:p>
          <a:p>
            <a:pPr marL="0" indent="0">
              <a:buNone/>
            </a:pPr>
            <a:endParaRPr lang="fr-FR" sz="2000" dirty="0">
              <a:solidFill>
                <a:schemeClr val="tx1">
                  <a:lumMod val="50000"/>
                  <a:lumOff val="50000"/>
                </a:schemeClr>
              </a:solidFill>
            </a:endParaRPr>
          </a:p>
          <a:p>
            <a:pPr marL="0" indent="0">
              <a:buNone/>
            </a:pPr>
            <a:endParaRPr lang="fr-FR" sz="2000" dirty="0">
              <a:solidFill>
                <a:schemeClr val="tx1">
                  <a:lumMod val="50000"/>
                  <a:lumOff val="50000"/>
                </a:schemeClr>
              </a:solidFill>
            </a:endParaRPr>
          </a:p>
        </p:txBody>
      </p:sp>
      <p:grpSp>
        <p:nvGrpSpPr>
          <p:cNvPr id="7" name="Groupe 6">
            <a:extLst>
              <a:ext uri="{FF2B5EF4-FFF2-40B4-BE49-F238E27FC236}">
                <a16:creationId xmlns:a16="http://schemas.microsoft.com/office/drawing/2014/main" id="{730FD8CD-F67D-8D4A-90D7-9F63ED26107E}"/>
              </a:ext>
            </a:extLst>
          </p:cNvPr>
          <p:cNvGrpSpPr/>
          <p:nvPr/>
        </p:nvGrpSpPr>
        <p:grpSpPr>
          <a:xfrm>
            <a:off x="730068" y="367863"/>
            <a:ext cx="1871089" cy="1142241"/>
            <a:chOff x="1790469" y="6206074"/>
            <a:chExt cx="1034741" cy="637439"/>
          </a:xfrm>
        </p:grpSpPr>
        <p:pic>
          <p:nvPicPr>
            <p:cNvPr id="8" name="Image 7">
              <a:extLst>
                <a:ext uri="{FF2B5EF4-FFF2-40B4-BE49-F238E27FC236}">
                  <a16:creationId xmlns:a16="http://schemas.microsoft.com/office/drawing/2014/main" id="{FAB826FF-9E1F-A44D-ADAC-066AC02ED47D}"/>
                </a:ext>
              </a:extLst>
            </p:cNvPr>
            <p:cNvPicPr>
              <a:picLocks noChangeAspect="1"/>
            </p:cNvPicPr>
            <p:nvPr/>
          </p:nvPicPr>
          <p:blipFill>
            <a:blip r:embed="rId2">
              <a:duotone>
                <a:schemeClr val="accent5">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1872941" y="6206074"/>
              <a:ext cx="457201" cy="438913"/>
            </a:xfrm>
            <a:prstGeom prst="rect">
              <a:avLst/>
            </a:prstGeom>
          </p:spPr>
        </p:pic>
        <p:sp>
          <p:nvSpPr>
            <p:cNvPr id="9" name="ZoneTexte 8">
              <a:extLst>
                <a:ext uri="{FF2B5EF4-FFF2-40B4-BE49-F238E27FC236}">
                  <a16:creationId xmlns:a16="http://schemas.microsoft.com/office/drawing/2014/main" id="{A925DAD3-D599-1440-B058-A5897179E6FB}"/>
                </a:ext>
              </a:extLst>
            </p:cNvPr>
            <p:cNvSpPr txBox="1"/>
            <p:nvPr/>
          </p:nvSpPr>
          <p:spPr>
            <a:xfrm>
              <a:off x="1790469" y="6603491"/>
              <a:ext cx="1034741" cy="2400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r>
                <a:rPr kumimoji="0" lang="fr-FR" sz="16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rPr>
                <a:t>REPLAY</a:t>
              </a:r>
              <a:endParaRPr kumimoji="0" lang="fr-FR" sz="11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endParaRPr>
            </a:p>
          </p:txBody>
        </p:sp>
      </p:grpSp>
      <p:pic>
        <p:nvPicPr>
          <p:cNvPr id="10" name="Image 9">
            <a:extLst>
              <a:ext uri="{FF2B5EF4-FFF2-40B4-BE49-F238E27FC236}">
                <a16:creationId xmlns:a16="http://schemas.microsoft.com/office/drawing/2014/main" id="{194FE6EE-1B70-5943-8EAA-782790D031A1}"/>
              </a:ext>
            </a:extLst>
          </p:cNvPr>
          <p:cNvPicPr>
            <a:picLocks noChangeAspect="1"/>
          </p:cNvPicPr>
          <p:nvPr/>
        </p:nvPicPr>
        <p:blipFill>
          <a:blip r:embed="rId4">
            <a:duotone>
              <a:schemeClr val="accent5">
                <a:shade val="45000"/>
                <a:satMod val="135000"/>
              </a:schemeClr>
              <a:prstClr val="white"/>
            </a:duotone>
            <a:extLst>
              <a:ext uri="{837473B0-CC2E-450A-ABE3-18F120FF3D39}">
                <a1611:picAttrSrcUrl xmlns:a1611="http://schemas.microsoft.com/office/drawing/2016/11/main" r:id="rId5"/>
              </a:ext>
            </a:extLst>
          </a:blip>
          <a:stretch>
            <a:fillRect/>
          </a:stretch>
        </p:blipFill>
        <p:spPr>
          <a:xfrm>
            <a:off x="6807393" y="274638"/>
            <a:ext cx="2133600" cy="1289336"/>
          </a:xfrm>
          <a:prstGeom prst="rect">
            <a:avLst/>
          </a:prstGeom>
        </p:spPr>
      </p:pic>
    </p:spTree>
    <p:extLst>
      <p:ext uri="{BB962C8B-B14F-4D97-AF65-F5344CB8AC3E}">
        <p14:creationId xmlns:p14="http://schemas.microsoft.com/office/powerpoint/2010/main" val="1677691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9ABF553-6CA5-1442-8FEC-A583E440B7BD}"/>
              </a:ext>
            </a:extLst>
          </p:cNvPr>
          <p:cNvSpPr>
            <a:spLocks noGrp="1"/>
          </p:cNvSpPr>
          <p:nvPr>
            <p:ph type="title"/>
          </p:nvPr>
        </p:nvSpPr>
        <p:spPr>
          <a:xfrm>
            <a:off x="457200" y="417942"/>
            <a:ext cx="8229600" cy="431800"/>
          </a:xfrm>
        </p:spPr>
        <p:txBody>
          <a:bodyPr>
            <a:normAutofit fontScale="90000"/>
          </a:bodyPr>
          <a:lstStyle/>
          <a:p>
            <a:r>
              <a:rPr lang="fr-FR" dirty="0"/>
              <a:t>UNICITÉ - DIFFÉRENCIATION</a:t>
            </a:r>
          </a:p>
        </p:txBody>
      </p:sp>
      <p:sp>
        <p:nvSpPr>
          <p:cNvPr id="2" name="Espace réservé du contenu 1">
            <a:extLst>
              <a:ext uri="{FF2B5EF4-FFF2-40B4-BE49-F238E27FC236}">
                <a16:creationId xmlns:a16="http://schemas.microsoft.com/office/drawing/2014/main" id="{4A66CA06-62E8-A74C-9314-00E7119731E8}"/>
              </a:ext>
            </a:extLst>
          </p:cNvPr>
          <p:cNvSpPr>
            <a:spLocks noGrp="1"/>
          </p:cNvSpPr>
          <p:nvPr>
            <p:ph idx="4294967295"/>
          </p:nvPr>
        </p:nvSpPr>
        <p:spPr>
          <a:xfrm>
            <a:off x="332509" y="1274617"/>
            <a:ext cx="8229600" cy="4279611"/>
          </a:xfrm>
        </p:spPr>
        <p:txBody>
          <a:bodyPr>
            <a:normAutofit/>
          </a:bodyPr>
          <a:lstStyle/>
          <a:p>
            <a:pPr algn="ctr"/>
            <a:r>
              <a:rPr lang="fr-FR" sz="1600" b="1" dirty="0"/>
              <a:t>Qu’est ce qui vous différencie des autres ?</a:t>
            </a:r>
          </a:p>
          <a:p>
            <a:endParaRPr lang="fr-FR" sz="1600" dirty="0">
              <a:solidFill>
                <a:schemeClr val="tx1">
                  <a:lumMod val="65000"/>
                  <a:lumOff val="35000"/>
                </a:schemeClr>
              </a:solidFill>
            </a:endParaRPr>
          </a:p>
          <a:p>
            <a:pPr marL="0" indent="0" algn="ctr">
              <a:buNone/>
            </a:pPr>
            <a:r>
              <a:rPr lang="fr-FR" sz="1600" dirty="0">
                <a:solidFill>
                  <a:schemeClr val="tx1">
                    <a:lumMod val="65000"/>
                    <a:lumOff val="35000"/>
                  </a:schemeClr>
                </a:solidFill>
              </a:rPr>
              <a:t>Basez vous sur votre parcours, votre expérience, vos compétences et connaissances, vos formations précédentes, vos passions et centres d’intérêts, pour identifier tout ce que vous seriez en mesure de proposer en tant que coach bien être.</a:t>
            </a:r>
          </a:p>
          <a:p>
            <a:endParaRPr lang="fr-FR" sz="1600" dirty="0">
              <a:solidFill>
                <a:schemeClr val="tx1">
                  <a:lumMod val="65000"/>
                  <a:lumOff val="35000"/>
                </a:schemeClr>
              </a:solidFill>
            </a:endParaRPr>
          </a:p>
          <a:p>
            <a:pPr algn="ctr"/>
            <a:r>
              <a:rPr lang="fr-FR" sz="1600" b="1" dirty="0"/>
              <a:t>En quoi va se différencier votre approche sur le marché ?</a:t>
            </a:r>
          </a:p>
          <a:p>
            <a:endParaRPr lang="fr-FR" sz="1600" dirty="0"/>
          </a:p>
          <a:p>
            <a:pPr algn="ctr"/>
            <a:r>
              <a:rPr lang="fr-FR" sz="1600" b="1" dirty="0"/>
              <a:t>Quelle cible pourrait être plus facile à toucher pour vous en premier lieu ?</a:t>
            </a:r>
          </a:p>
          <a:p>
            <a:pPr marL="0" indent="0" algn="ctr">
              <a:buNone/>
            </a:pPr>
            <a:r>
              <a:rPr lang="fr-FR" sz="1600" dirty="0">
                <a:solidFill>
                  <a:schemeClr val="tx1">
                    <a:lumMod val="65000"/>
                    <a:lumOff val="35000"/>
                  </a:schemeClr>
                </a:solidFill>
              </a:rPr>
              <a:t>en fonction de votre réseau, votre situation géographique, vos affinités, … ?</a:t>
            </a:r>
          </a:p>
        </p:txBody>
      </p:sp>
      <p:sp>
        <p:nvSpPr>
          <p:cNvPr id="4" name="Larme 3">
            <a:extLst>
              <a:ext uri="{FF2B5EF4-FFF2-40B4-BE49-F238E27FC236}">
                <a16:creationId xmlns:a16="http://schemas.microsoft.com/office/drawing/2014/main" id="{ADD308A9-8B8E-674B-9CAE-A11743F6517C}"/>
              </a:ext>
            </a:extLst>
          </p:cNvPr>
          <p:cNvSpPr/>
          <p:nvPr/>
        </p:nvSpPr>
        <p:spPr>
          <a:xfrm>
            <a:off x="3052783" y="4755863"/>
            <a:ext cx="3038434" cy="1655040"/>
          </a:xfrm>
          <a:prstGeom prst="teardrop">
            <a:avLst>
              <a:gd name="adj" fmla="val 133028"/>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C00000"/>
                </a:solidFill>
                <a:effectLst/>
                <a:uLnTx/>
                <a:uFillTx/>
                <a:latin typeface="Calibri"/>
                <a:ea typeface="+mn-ea"/>
                <a:cs typeface="+mn-cs"/>
              </a:rPr>
              <a:t>Préparation à la maison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C00000"/>
                </a:solidFill>
                <a:effectLst/>
                <a:uLnTx/>
                <a:uFillTx/>
                <a:latin typeface="Calibri"/>
                <a:ea typeface="+mn-ea"/>
                <a:cs typeface="+mn-cs"/>
              </a:rPr>
              <a:t>5 min d’échange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C00000"/>
                </a:solidFill>
                <a:effectLst/>
                <a:uLnTx/>
                <a:uFillTx/>
                <a:latin typeface="Calibri"/>
                <a:ea typeface="+mn-ea"/>
                <a:cs typeface="+mn-cs"/>
              </a:rPr>
              <a:t>5 min de debrief par personne</a:t>
            </a:r>
          </a:p>
        </p:txBody>
      </p:sp>
      <p:sp>
        <p:nvSpPr>
          <p:cNvPr id="10" name="Espace réservé du numéro de diapositive 1">
            <a:extLst>
              <a:ext uri="{FF2B5EF4-FFF2-40B4-BE49-F238E27FC236}">
                <a16:creationId xmlns:a16="http://schemas.microsoft.com/office/drawing/2014/main" id="{AB966066-78BE-2894-3740-3EB989334FFB}"/>
              </a:ext>
            </a:extLst>
          </p:cNvPr>
          <p:cNvSpPr>
            <a:spLocks noGrp="1"/>
          </p:cNvSpPr>
          <p:nvPr>
            <p:ph type="sldNum" sz="quarter" idx="12"/>
          </p:nvPr>
        </p:nvSpPr>
        <p:spPr>
          <a:xfrm>
            <a:off x="6553200" y="63563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Tree>
    <p:extLst>
      <p:ext uri="{BB962C8B-B14F-4D97-AF65-F5344CB8AC3E}">
        <p14:creationId xmlns:p14="http://schemas.microsoft.com/office/powerpoint/2010/main" val="145986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93364E-4091-A648-908D-5CD0D31EDEA0}"/>
              </a:ext>
            </a:extLst>
          </p:cNvPr>
          <p:cNvSpPr>
            <a:spLocks noGrp="1"/>
          </p:cNvSpPr>
          <p:nvPr>
            <p:ph type="title"/>
          </p:nvPr>
        </p:nvSpPr>
        <p:spPr/>
        <p:txBody>
          <a:bodyPr>
            <a:normAutofit/>
          </a:bodyPr>
          <a:lstStyle/>
          <a:p>
            <a:r>
              <a:rPr lang="fr-FR" sz="4000" dirty="0"/>
              <a:t>VOS RÉPONSES</a:t>
            </a:r>
          </a:p>
        </p:txBody>
      </p:sp>
      <p:sp>
        <p:nvSpPr>
          <p:cNvPr id="12" name="Espace réservé du numéro de diapositive 1">
            <a:extLst>
              <a:ext uri="{FF2B5EF4-FFF2-40B4-BE49-F238E27FC236}">
                <a16:creationId xmlns:a16="http://schemas.microsoft.com/office/drawing/2014/main" id="{55CCCDBB-E7A2-ABB9-FC56-5CFA7D3206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
        <p:nvSpPr>
          <p:cNvPr id="3" name="Espace réservé du contenu 2">
            <a:extLst>
              <a:ext uri="{FF2B5EF4-FFF2-40B4-BE49-F238E27FC236}">
                <a16:creationId xmlns:a16="http://schemas.microsoft.com/office/drawing/2014/main" id="{7F076948-D8C3-444C-AE02-743483FA372C}"/>
              </a:ext>
            </a:extLst>
          </p:cNvPr>
          <p:cNvSpPr>
            <a:spLocks noGrp="1"/>
          </p:cNvSpPr>
          <p:nvPr>
            <p:ph idx="4294967295"/>
          </p:nvPr>
        </p:nvSpPr>
        <p:spPr>
          <a:xfrm>
            <a:off x="1325563" y="1735138"/>
            <a:ext cx="7818437" cy="4440237"/>
          </a:xfrm>
        </p:spPr>
        <p:txBody>
          <a:bodyPr>
            <a:normAutofit/>
          </a:bodyPr>
          <a:lstStyle/>
          <a:p>
            <a:pPr marL="0" indent="0">
              <a:buNone/>
            </a:pPr>
            <a:endParaRPr lang="fr-FR" sz="2000" dirty="0">
              <a:solidFill>
                <a:schemeClr val="tx1">
                  <a:lumMod val="50000"/>
                  <a:lumOff val="50000"/>
                </a:schemeClr>
              </a:solidFill>
            </a:endParaRPr>
          </a:p>
          <a:p>
            <a:pPr marL="0" indent="0">
              <a:buNone/>
            </a:pPr>
            <a:r>
              <a:rPr lang="fr-FR" sz="2000" dirty="0">
                <a:solidFill>
                  <a:schemeClr val="tx1">
                    <a:lumMod val="50000"/>
                    <a:lumOff val="50000"/>
                  </a:schemeClr>
                </a:solidFill>
              </a:rPr>
              <a:t>Vos réponses:</a:t>
            </a:r>
          </a:p>
          <a:p>
            <a:pPr marL="0" indent="0">
              <a:buNone/>
            </a:pPr>
            <a:endParaRPr lang="fr-FR" sz="2000" dirty="0">
              <a:solidFill>
                <a:schemeClr val="tx1">
                  <a:lumMod val="50000"/>
                  <a:lumOff val="50000"/>
                </a:schemeClr>
              </a:solidFill>
            </a:endParaRPr>
          </a:p>
          <a:p>
            <a:pPr marL="0" indent="0">
              <a:buNone/>
            </a:pPr>
            <a:endParaRPr lang="fr-FR" sz="2000" dirty="0">
              <a:solidFill>
                <a:schemeClr val="tx1">
                  <a:lumMod val="50000"/>
                  <a:lumOff val="50000"/>
                </a:schemeClr>
              </a:solidFill>
            </a:endParaRPr>
          </a:p>
        </p:txBody>
      </p:sp>
      <p:grpSp>
        <p:nvGrpSpPr>
          <p:cNvPr id="7" name="Groupe 6">
            <a:extLst>
              <a:ext uri="{FF2B5EF4-FFF2-40B4-BE49-F238E27FC236}">
                <a16:creationId xmlns:a16="http://schemas.microsoft.com/office/drawing/2014/main" id="{730FD8CD-F67D-8D4A-90D7-9F63ED26107E}"/>
              </a:ext>
            </a:extLst>
          </p:cNvPr>
          <p:cNvGrpSpPr/>
          <p:nvPr/>
        </p:nvGrpSpPr>
        <p:grpSpPr>
          <a:xfrm>
            <a:off x="730068" y="367863"/>
            <a:ext cx="1871089" cy="1142241"/>
            <a:chOff x="1790469" y="6206074"/>
            <a:chExt cx="1034741" cy="637439"/>
          </a:xfrm>
        </p:grpSpPr>
        <p:pic>
          <p:nvPicPr>
            <p:cNvPr id="8" name="Image 7">
              <a:extLst>
                <a:ext uri="{FF2B5EF4-FFF2-40B4-BE49-F238E27FC236}">
                  <a16:creationId xmlns:a16="http://schemas.microsoft.com/office/drawing/2014/main" id="{FAB826FF-9E1F-A44D-ADAC-066AC02ED47D}"/>
                </a:ext>
              </a:extLst>
            </p:cNvPr>
            <p:cNvPicPr>
              <a:picLocks noChangeAspect="1"/>
            </p:cNvPicPr>
            <p:nvPr/>
          </p:nvPicPr>
          <p:blipFill>
            <a:blip r:embed="rId2">
              <a:duotone>
                <a:schemeClr val="accent5">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1872941" y="6206074"/>
              <a:ext cx="457201" cy="438913"/>
            </a:xfrm>
            <a:prstGeom prst="rect">
              <a:avLst/>
            </a:prstGeom>
          </p:spPr>
        </p:pic>
        <p:sp>
          <p:nvSpPr>
            <p:cNvPr id="9" name="ZoneTexte 8">
              <a:extLst>
                <a:ext uri="{FF2B5EF4-FFF2-40B4-BE49-F238E27FC236}">
                  <a16:creationId xmlns:a16="http://schemas.microsoft.com/office/drawing/2014/main" id="{A925DAD3-D599-1440-B058-A5897179E6FB}"/>
                </a:ext>
              </a:extLst>
            </p:cNvPr>
            <p:cNvSpPr txBox="1"/>
            <p:nvPr/>
          </p:nvSpPr>
          <p:spPr>
            <a:xfrm>
              <a:off x="1790469" y="6603491"/>
              <a:ext cx="1034741" cy="2400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r>
                <a:rPr kumimoji="0" lang="fr-FR" sz="16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rPr>
                <a:t>REPLAY</a:t>
              </a:r>
              <a:endParaRPr kumimoji="0" lang="fr-FR" sz="11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endParaRPr>
            </a:p>
          </p:txBody>
        </p:sp>
      </p:grpSp>
      <p:pic>
        <p:nvPicPr>
          <p:cNvPr id="10" name="Image 9">
            <a:extLst>
              <a:ext uri="{FF2B5EF4-FFF2-40B4-BE49-F238E27FC236}">
                <a16:creationId xmlns:a16="http://schemas.microsoft.com/office/drawing/2014/main" id="{194FE6EE-1B70-5943-8EAA-782790D031A1}"/>
              </a:ext>
            </a:extLst>
          </p:cNvPr>
          <p:cNvPicPr>
            <a:picLocks noChangeAspect="1"/>
          </p:cNvPicPr>
          <p:nvPr/>
        </p:nvPicPr>
        <p:blipFill>
          <a:blip r:embed="rId4">
            <a:duotone>
              <a:schemeClr val="accent5">
                <a:shade val="45000"/>
                <a:satMod val="135000"/>
              </a:schemeClr>
              <a:prstClr val="white"/>
            </a:duotone>
            <a:extLst>
              <a:ext uri="{837473B0-CC2E-450A-ABE3-18F120FF3D39}">
                <a1611:picAttrSrcUrl xmlns:a1611="http://schemas.microsoft.com/office/drawing/2016/11/main" r:id="rId5"/>
              </a:ext>
            </a:extLst>
          </a:blip>
          <a:stretch>
            <a:fillRect/>
          </a:stretch>
        </p:blipFill>
        <p:spPr>
          <a:xfrm>
            <a:off x="6807393" y="274638"/>
            <a:ext cx="2133600" cy="1289336"/>
          </a:xfrm>
          <a:prstGeom prst="rect">
            <a:avLst/>
          </a:prstGeom>
        </p:spPr>
      </p:pic>
    </p:spTree>
    <p:extLst>
      <p:ext uri="{BB962C8B-B14F-4D97-AF65-F5344CB8AC3E}">
        <p14:creationId xmlns:p14="http://schemas.microsoft.com/office/powerpoint/2010/main" val="928164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93364E-4091-A648-908D-5CD0D31EDEA0}"/>
              </a:ext>
            </a:extLst>
          </p:cNvPr>
          <p:cNvSpPr>
            <a:spLocks noGrp="1"/>
          </p:cNvSpPr>
          <p:nvPr>
            <p:ph type="title"/>
          </p:nvPr>
        </p:nvSpPr>
        <p:spPr/>
        <p:txBody>
          <a:bodyPr>
            <a:normAutofit/>
          </a:bodyPr>
          <a:lstStyle/>
          <a:p>
            <a:r>
              <a:rPr lang="fr-FR" sz="4000" dirty="0"/>
              <a:t>VOS IMPRESSIONS</a:t>
            </a:r>
          </a:p>
        </p:txBody>
      </p:sp>
      <p:sp>
        <p:nvSpPr>
          <p:cNvPr id="12" name="Espace réservé du numéro de diapositive 1">
            <a:extLst>
              <a:ext uri="{FF2B5EF4-FFF2-40B4-BE49-F238E27FC236}">
                <a16:creationId xmlns:a16="http://schemas.microsoft.com/office/drawing/2014/main" id="{55CCCDBB-E7A2-ABB9-FC56-5CFA7D3206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
        <p:nvSpPr>
          <p:cNvPr id="3" name="Espace réservé du contenu 2">
            <a:extLst>
              <a:ext uri="{FF2B5EF4-FFF2-40B4-BE49-F238E27FC236}">
                <a16:creationId xmlns:a16="http://schemas.microsoft.com/office/drawing/2014/main" id="{7F076948-D8C3-444C-AE02-743483FA372C}"/>
              </a:ext>
            </a:extLst>
          </p:cNvPr>
          <p:cNvSpPr>
            <a:spLocks noGrp="1"/>
          </p:cNvSpPr>
          <p:nvPr>
            <p:ph idx="4294967295"/>
          </p:nvPr>
        </p:nvSpPr>
        <p:spPr>
          <a:xfrm>
            <a:off x="662781" y="1652836"/>
            <a:ext cx="7818437" cy="4440237"/>
          </a:xfrm>
        </p:spPr>
        <p:txBody>
          <a:bodyPr>
            <a:normAutofit/>
          </a:bodyPr>
          <a:lstStyle/>
          <a:p>
            <a:pPr marL="0" indent="0">
              <a:buNone/>
            </a:pPr>
            <a:endParaRPr lang="fr-FR" dirty="0">
              <a:solidFill>
                <a:schemeClr val="tx1">
                  <a:lumMod val="50000"/>
                  <a:lumOff val="50000"/>
                </a:schemeClr>
              </a:solidFill>
            </a:endParaRPr>
          </a:p>
          <a:p>
            <a:pPr marL="0" indent="0">
              <a:buNone/>
            </a:pPr>
            <a:r>
              <a:rPr lang="fr-FR" dirty="0">
                <a:solidFill>
                  <a:schemeClr val="tx1">
                    <a:lumMod val="50000"/>
                    <a:lumOff val="50000"/>
                  </a:schemeClr>
                </a:solidFill>
              </a:rPr>
              <a:t>Comment avez-vous trouvé cet exercice ? Cette partie de cours ? Avez-vous rencontré des difficultés ? Quelles sont vos remarques ?</a:t>
            </a:r>
          </a:p>
          <a:p>
            <a:pPr marL="0" indent="0">
              <a:buNone/>
            </a:pPr>
            <a:endParaRPr lang="fr-FR" dirty="0">
              <a:solidFill>
                <a:schemeClr val="tx1">
                  <a:lumMod val="50000"/>
                  <a:lumOff val="50000"/>
                </a:schemeClr>
              </a:solidFill>
            </a:endParaRPr>
          </a:p>
          <a:p>
            <a:pPr marL="0" indent="0">
              <a:buNone/>
            </a:pPr>
            <a:endParaRPr lang="fr-FR" dirty="0">
              <a:solidFill>
                <a:schemeClr val="tx1">
                  <a:lumMod val="50000"/>
                  <a:lumOff val="50000"/>
                </a:schemeClr>
              </a:solidFill>
            </a:endParaRPr>
          </a:p>
        </p:txBody>
      </p:sp>
      <p:grpSp>
        <p:nvGrpSpPr>
          <p:cNvPr id="7" name="Groupe 6">
            <a:extLst>
              <a:ext uri="{FF2B5EF4-FFF2-40B4-BE49-F238E27FC236}">
                <a16:creationId xmlns:a16="http://schemas.microsoft.com/office/drawing/2014/main" id="{730FD8CD-F67D-8D4A-90D7-9F63ED26107E}"/>
              </a:ext>
            </a:extLst>
          </p:cNvPr>
          <p:cNvGrpSpPr/>
          <p:nvPr/>
        </p:nvGrpSpPr>
        <p:grpSpPr>
          <a:xfrm>
            <a:off x="730068" y="367863"/>
            <a:ext cx="1871089" cy="1142241"/>
            <a:chOff x="1790469" y="6206074"/>
            <a:chExt cx="1034741" cy="637439"/>
          </a:xfrm>
        </p:grpSpPr>
        <p:pic>
          <p:nvPicPr>
            <p:cNvPr id="8" name="Image 7">
              <a:extLst>
                <a:ext uri="{FF2B5EF4-FFF2-40B4-BE49-F238E27FC236}">
                  <a16:creationId xmlns:a16="http://schemas.microsoft.com/office/drawing/2014/main" id="{FAB826FF-9E1F-A44D-ADAC-066AC02ED47D}"/>
                </a:ext>
              </a:extLst>
            </p:cNvPr>
            <p:cNvPicPr>
              <a:picLocks noChangeAspect="1"/>
            </p:cNvPicPr>
            <p:nvPr/>
          </p:nvPicPr>
          <p:blipFill>
            <a:blip r:embed="rId2">
              <a:duotone>
                <a:schemeClr val="accent5">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1872941" y="6206074"/>
              <a:ext cx="457201" cy="438913"/>
            </a:xfrm>
            <a:prstGeom prst="rect">
              <a:avLst/>
            </a:prstGeom>
          </p:spPr>
        </p:pic>
        <p:sp>
          <p:nvSpPr>
            <p:cNvPr id="9" name="ZoneTexte 8">
              <a:extLst>
                <a:ext uri="{FF2B5EF4-FFF2-40B4-BE49-F238E27FC236}">
                  <a16:creationId xmlns:a16="http://schemas.microsoft.com/office/drawing/2014/main" id="{A925DAD3-D599-1440-B058-A5897179E6FB}"/>
                </a:ext>
              </a:extLst>
            </p:cNvPr>
            <p:cNvSpPr txBox="1"/>
            <p:nvPr/>
          </p:nvSpPr>
          <p:spPr>
            <a:xfrm>
              <a:off x="1790469" y="6603491"/>
              <a:ext cx="1034741" cy="2400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r>
                <a:rPr kumimoji="0" lang="fr-FR" sz="16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rPr>
                <a:t>REPLAY</a:t>
              </a:r>
              <a:endParaRPr kumimoji="0" lang="fr-FR" sz="11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endParaRPr>
            </a:p>
          </p:txBody>
        </p:sp>
      </p:grpSp>
      <p:pic>
        <p:nvPicPr>
          <p:cNvPr id="10" name="Image 9">
            <a:extLst>
              <a:ext uri="{FF2B5EF4-FFF2-40B4-BE49-F238E27FC236}">
                <a16:creationId xmlns:a16="http://schemas.microsoft.com/office/drawing/2014/main" id="{194FE6EE-1B70-5943-8EAA-782790D031A1}"/>
              </a:ext>
            </a:extLst>
          </p:cNvPr>
          <p:cNvPicPr>
            <a:picLocks noChangeAspect="1"/>
          </p:cNvPicPr>
          <p:nvPr/>
        </p:nvPicPr>
        <p:blipFill>
          <a:blip r:embed="rId4">
            <a:duotone>
              <a:schemeClr val="accent5">
                <a:shade val="45000"/>
                <a:satMod val="135000"/>
              </a:schemeClr>
              <a:prstClr val="white"/>
            </a:duotone>
            <a:extLst>
              <a:ext uri="{837473B0-CC2E-450A-ABE3-18F120FF3D39}">
                <a1611:picAttrSrcUrl xmlns:a1611="http://schemas.microsoft.com/office/drawing/2016/11/main" r:id="rId5"/>
              </a:ext>
            </a:extLst>
          </a:blip>
          <a:stretch>
            <a:fillRect/>
          </a:stretch>
        </p:blipFill>
        <p:spPr>
          <a:xfrm>
            <a:off x="6807393" y="274638"/>
            <a:ext cx="2133600" cy="1289336"/>
          </a:xfrm>
          <a:prstGeom prst="rect">
            <a:avLst/>
          </a:prstGeom>
        </p:spPr>
      </p:pic>
    </p:spTree>
    <p:extLst>
      <p:ext uri="{BB962C8B-B14F-4D97-AF65-F5344CB8AC3E}">
        <p14:creationId xmlns:p14="http://schemas.microsoft.com/office/powerpoint/2010/main" val="991335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46ADD303-F104-5749-ABAB-29ABEBC9C8F0}"/>
              </a:ext>
            </a:extLst>
          </p:cNvPr>
          <p:cNvSpPr>
            <a:spLocks noGrp="1"/>
          </p:cNvSpPr>
          <p:nvPr>
            <p:ph type="title"/>
          </p:nvPr>
        </p:nvSpPr>
        <p:spPr>
          <a:xfrm>
            <a:off x="4981931" y="2976078"/>
            <a:ext cx="3256834" cy="1139790"/>
          </a:xfrm>
        </p:spPr>
        <p:txBody>
          <a:bodyPr/>
          <a:lstStyle/>
          <a:p>
            <a:pPr algn="ctr"/>
            <a:r>
              <a:rPr lang="fr-FR" dirty="0"/>
              <a:t>LET’S GO</a:t>
            </a:r>
          </a:p>
        </p:txBody>
      </p:sp>
      <p:sp>
        <p:nvSpPr>
          <p:cNvPr id="6" name="Espace réservé du texte 2">
            <a:extLst>
              <a:ext uri="{FF2B5EF4-FFF2-40B4-BE49-F238E27FC236}">
                <a16:creationId xmlns:a16="http://schemas.microsoft.com/office/drawing/2014/main" id="{0B99A3DD-5FFA-8A4C-8EE4-18B0C02D41AD}"/>
              </a:ext>
            </a:extLst>
          </p:cNvPr>
          <p:cNvSpPr txBox="1">
            <a:spLocks/>
          </p:cNvSpPr>
          <p:nvPr/>
        </p:nvSpPr>
        <p:spPr>
          <a:xfrm>
            <a:off x="5330825" y="4115868"/>
            <a:ext cx="3813175" cy="467946"/>
          </a:xfrm>
          <a:prstGeom prst="rect">
            <a:avLst/>
          </a:prstGeom>
        </p:spPr>
        <p:txBody>
          <a:bodyPr/>
          <a:lstStyle>
            <a:lvl1pPr marL="342900" indent="-342900" algn="l" defTabSz="457200" rtl="0" eaLnBrk="1" latinLnBrk="0" hangingPunct="1">
              <a:spcBef>
                <a:spcPct val="20000"/>
              </a:spcBef>
              <a:buFont typeface="Arial"/>
              <a:buChar char="•"/>
              <a:defRPr sz="1800" kern="1200">
                <a:solidFill>
                  <a:schemeClr val="accent2"/>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1800" kern="1200">
                <a:solidFill>
                  <a:schemeClr val="accent2"/>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1800" kern="1200">
                <a:solidFill>
                  <a:schemeClr val="accent2"/>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800" kern="1200">
                <a:solidFill>
                  <a:schemeClr val="accent2"/>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800" kern="1200">
                <a:solidFill>
                  <a:schemeClr val="accent2"/>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fr-FR" sz="1800" b="0" i="0" u="none" strike="noStrike" kern="1200" cap="none" spc="0" normalizeH="0" baseline="0" noProof="0">
                <a:ln>
                  <a:noFill/>
                </a:ln>
                <a:solidFill>
                  <a:srgbClr val="F47A7A"/>
                </a:solidFill>
                <a:effectLst/>
                <a:uLnTx/>
                <a:uFillTx/>
                <a:latin typeface="Century Gothic" panose="020B0502020202020204" pitchFamily="34" charset="0"/>
                <a:ea typeface="+mn-ea"/>
                <a:cs typeface="+mn-cs"/>
              </a:rPr>
              <a:t>Les opportunités de marché</a:t>
            </a:r>
            <a:endParaRPr kumimoji="0" lang="fr-FR" sz="1800" b="0" i="0" u="none" strike="noStrike" kern="1200" cap="none" spc="0" normalizeH="0" baseline="0" noProof="0" dirty="0">
              <a:ln>
                <a:noFill/>
              </a:ln>
              <a:solidFill>
                <a:srgbClr val="F47A7A"/>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019789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777"/>
          </a:xfrm>
        </p:spPr>
        <p:txBody>
          <a:bodyPr>
            <a:normAutofit/>
          </a:bodyPr>
          <a:lstStyle/>
          <a:p>
            <a:r>
              <a:rPr lang="fr-FR" sz="3600" dirty="0"/>
              <a:t>STRATÉGIE D’ENTRÉE SUR LE MARCHÉ</a:t>
            </a:r>
          </a:p>
        </p:txBody>
      </p:sp>
      <p:sp>
        <p:nvSpPr>
          <p:cNvPr id="3" name="Espace réservé du contenu 2"/>
          <p:cNvSpPr>
            <a:spLocks noGrp="1"/>
          </p:cNvSpPr>
          <p:nvPr>
            <p:ph idx="4294967295"/>
          </p:nvPr>
        </p:nvSpPr>
        <p:spPr>
          <a:xfrm>
            <a:off x="457200" y="1371600"/>
            <a:ext cx="8229600" cy="4577024"/>
          </a:xfrm>
        </p:spPr>
        <p:txBody>
          <a:bodyPr>
            <a:normAutofit/>
          </a:bodyPr>
          <a:lstStyle/>
          <a:p>
            <a:pPr marL="0" indent="0">
              <a:buNone/>
            </a:pPr>
            <a:r>
              <a:rPr lang="fr-FR" sz="1400" dirty="0">
                <a:solidFill>
                  <a:schemeClr val="tx1">
                    <a:lumMod val="65000"/>
                    <a:lumOff val="35000"/>
                  </a:schemeClr>
                </a:solidFill>
              </a:rPr>
              <a:t>Profiter de cette tendance bien être.</a:t>
            </a:r>
          </a:p>
          <a:p>
            <a:pPr marL="0" indent="0">
              <a:buNone/>
            </a:pPr>
            <a:endParaRPr lang="fr-FR" sz="1400" dirty="0">
              <a:solidFill>
                <a:schemeClr val="tx1">
                  <a:lumMod val="65000"/>
                  <a:lumOff val="35000"/>
                </a:schemeClr>
              </a:solidFill>
            </a:endParaRPr>
          </a:p>
          <a:p>
            <a:pPr marL="0" indent="0">
              <a:buNone/>
            </a:pPr>
            <a:r>
              <a:rPr lang="fr-FR" sz="1400" b="1" dirty="0">
                <a:solidFill>
                  <a:schemeClr val="accent1"/>
                </a:solidFill>
              </a:rPr>
              <a:t>Se positionner en complémentarité avec ce qui existe, et non en concurrence</a:t>
            </a:r>
          </a:p>
          <a:p>
            <a:pPr marL="0" indent="0">
              <a:buNone/>
            </a:pPr>
            <a:r>
              <a:rPr lang="fr-FR" sz="1400" dirty="0">
                <a:solidFill>
                  <a:schemeClr val="tx1">
                    <a:lumMod val="65000"/>
                    <a:lumOff val="35000"/>
                  </a:schemeClr>
                </a:solidFill>
              </a:rPr>
              <a:t>Ex: cabinet de kiné, de psychologue, d’hypnose, centre de beauté, institut esthétique, …</a:t>
            </a:r>
          </a:p>
          <a:p>
            <a:pPr marL="0" indent="0">
              <a:buNone/>
            </a:pPr>
            <a:r>
              <a:rPr lang="fr-FR" sz="1400" dirty="0">
                <a:solidFill>
                  <a:schemeClr val="tx1">
                    <a:lumMod val="65000"/>
                    <a:lumOff val="35000"/>
                  </a:schemeClr>
                </a:solidFill>
              </a:rPr>
              <a:t>1/ cela entraine une démarche et une approche positive.</a:t>
            </a:r>
          </a:p>
          <a:p>
            <a:pPr marL="0" indent="0">
              <a:buNone/>
            </a:pPr>
            <a:r>
              <a:rPr lang="fr-FR" sz="1400" dirty="0">
                <a:solidFill>
                  <a:schemeClr val="tx1">
                    <a:lumMod val="65000"/>
                    <a:lumOff val="35000"/>
                  </a:schemeClr>
                </a:solidFill>
              </a:rPr>
              <a:t>2/ vous entretiendrez une bonne relation avec les différents acteurs locaux du bien être.</a:t>
            </a:r>
          </a:p>
          <a:p>
            <a:pPr marL="0" indent="0">
              <a:buNone/>
            </a:pPr>
            <a:r>
              <a:rPr lang="fr-FR" sz="1400" dirty="0">
                <a:solidFill>
                  <a:schemeClr val="tx1">
                    <a:lumMod val="65000"/>
                    <a:lumOff val="35000"/>
                  </a:schemeClr>
                </a:solidFill>
              </a:rPr>
              <a:t>3/ vous développerez les partenariats et toucherez une autre clientèle recommandée par vos collaborateurs du secteur.</a:t>
            </a:r>
          </a:p>
          <a:p>
            <a:pPr marL="0" indent="0">
              <a:buNone/>
            </a:pPr>
            <a:r>
              <a:rPr lang="fr-FR" sz="1400" dirty="0">
                <a:solidFill>
                  <a:schemeClr val="tx1">
                    <a:lumMod val="65000"/>
                    <a:lumOff val="35000"/>
                  </a:schemeClr>
                </a:solidFill>
              </a:rPr>
              <a:t>4/ Dés que vous sentez une dimension de concurrence, chercher à y trouver le positif, et comment vous pouvez tourner cela à votre avantage.</a:t>
            </a:r>
          </a:p>
          <a:p>
            <a:pPr marL="0" indent="0">
              <a:buNone/>
            </a:pPr>
            <a:endParaRPr lang="fr-FR" sz="1400" dirty="0">
              <a:solidFill>
                <a:schemeClr val="tx1">
                  <a:lumMod val="65000"/>
                  <a:lumOff val="35000"/>
                </a:schemeClr>
              </a:solidFill>
            </a:endParaRPr>
          </a:p>
          <a:p>
            <a:pPr marL="0" indent="0" algn="ctr">
              <a:buNone/>
            </a:pPr>
            <a:r>
              <a:rPr lang="fr-FR" sz="1400" b="1" dirty="0"/>
              <a:t>Il y a de la place pour tout le monde ! Vous êtes unique! </a:t>
            </a:r>
          </a:p>
          <a:p>
            <a:pPr marL="0" indent="0" algn="ctr">
              <a:buNone/>
            </a:pPr>
            <a:r>
              <a:rPr lang="fr-FR" sz="1400" b="1" dirty="0"/>
              <a:t>À vous d’adopter le bon comportement et de vous adapter.</a:t>
            </a:r>
          </a:p>
          <a:p>
            <a:pPr marL="0" indent="0">
              <a:buNone/>
            </a:pPr>
            <a:endParaRPr lang="fr-FR" sz="1400" dirty="0">
              <a:solidFill>
                <a:schemeClr val="tx1">
                  <a:lumMod val="65000"/>
                  <a:lumOff val="35000"/>
                </a:schemeClr>
              </a:solidFill>
            </a:endParaRPr>
          </a:p>
          <a:p>
            <a:pPr marL="0" indent="0">
              <a:buNone/>
            </a:pPr>
            <a:r>
              <a:rPr lang="fr-FR" sz="1400" dirty="0">
                <a:solidFill>
                  <a:schemeClr val="tx1">
                    <a:lumMod val="65000"/>
                    <a:lumOff val="35000"/>
                  </a:schemeClr>
                </a:solidFill>
              </a:rPr>
              <a:t>Vous avez tout à y gagner.</a:t>
            </a:r>
          </a:p>
        </p:txBody>
      </p:sp>
      <p:sp>
        <p:nvSpPr>
          <p:cNvPr id="4" name="Espace réservé du numéro de diapositive 1">
            <a:extLst>
              <a:ext uri="{FF2B5EF4-FFF2-40B4-BE49-F238E27FC236}">
                <a16:creationId xmlns:a16="http://schemas.microsoft.com/office/drawing/2014/main" id="{8BD165A0-5787-A10A-F9FA-7E83BE6D687D}"/>
              </a:ext>
            </a:extLst>
          </p:cNvPr>
          <p:cNvSpPr>
            <a:spLocks noGrp="1"/>
          </p:cNvSpPr>
          <p:nvPr>
            <p:ph type="sldNum" sz="quarter" idx="12"/>
          </p:nvPr>
        </p:nvSpPr>
        <p:spPr>
          <a:xfrm>
            <a:off x="6553200" y="63563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Tree>
    <p:extLst>
      <p:ext uri="{BB962C8B-B14F-4D97-AF65-F5344CB8AC3E}">
        <p14:creationId xmlns:p14="http://schemas.microsoft.com/office/powerpoint/2010/main" val="596323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t>LES OPPORTUNITÉS</a:t>
            </a:r>
          </a:p>
        </p:txBody>
      </p:sp>
      <p:sp>
        <p:nvSpPr>
          <p:cNvPr id="3" name="Espace réservé du contenu 2"/>
          <p:cNvSpPr>
            <a:spLocks noGrp="1"/>
          </p:cNvSpPr>
          <p:nvPr>
            <p:ph idx="4294967295"/>
          </p:nvPr>
        </p:nvSpPr>
        <p:spPr>
          <a:xfrm>
            <a:off x="532563" y="1690636"/>
            <a:ext cx="8229600" cy="4217796"/>
          </a:xfrm>
        </p:spPr>
        <p:txBody>
          <a:bodyPr>
            <a:normAutofit/>
          </a:bodyPr>
          <a:lstStyle/>
          <a:p>
            <a:pPr marL="0" indent="0">
              <a:buNone/>
            </a:pPr>
            <a:r>
              <a:rPr lang="fr-FR" sz="1600" b="1" dirty="0">
                <a:solidFill>
                  <a:schemeClr val="accent1"/>
                </a:solidFill>
              </a:rPr>
              <a:t>EXERCICE</a:t>
            </a:r>
          </a:p>
          <a:p>
            <a:pPr marL="285750" indent="-285750">
              <a:lnSpc>
                <a:spcPct val="150000"/>
              </a:lnSpc>
              <a:buFont typeface="Wingdings" pitchFamily="2" charset="2"/>
              <a:buChar char="Ø"/>
            </a:pPr>
            <a:r>
              <a:rPr lang="fr-FR" sz="1600" dirty="0">
                <a:solidFill>
                  <a:schemeClr val="tx1">
                    <a:lumMod val="65000"/>
                    <a:lumOff val="35000"/>
                  </a:schemeClr>
                </a:solidFill>
              </a:rPr>
              <a:t>Prenez 15 min pour noter des idées d’opportunités, de marché, de clients, d’offre que vous pourriez avoir /saisir.</a:t>
            </a:r>
          </a:p>
          <a:p>
            <a:pPr marL="285750" indent="-285750">
              <a:lnSpc>
                <a:spcPct val="150000"/>
              </a:lnSpc>
              <a:buFont typeface="Wingdings" pitchFamily="2" charset="2"/>
              <a:buChar char="Ø"/>
            </a:pPr>
            <a:r>
              <a:rPr lang="fr-FR" sz="1600" dirty="0">
                <a:solidFill>
                  <a:schemeClr val="tx1">
                    <a:lumMod val="65000"/>
                    <a:lumOff val="35000"/>
                  </a:schemeClr>
                </a:solidFill>
              </a:rPr>
              <a:t>Mise en commun 20 min</a:t>
            </a:r>
          </a:p>
        </p:txBody>
      </p:sp>
      <p:sp>
        <p:nvSpPr>
          <p:cNvPr id="9" name="Espace réservé du numéro de diapositive 1">
            <a:extLst>
              <a:ext uri="{FF2B5EF4-FFF2-40B4-BE49-F238E27FC236}">
                <a16:creationId xmlns:a16="http://schemas.microsoft.com/office/drawing/2014/main" id="{E9ECA1C8-FC91-3DF3-3040-A1CD1165409F}"/>
              </a:ext>
            </a:extLst>
          </p:cNvPr>
          <p:cNvSpPr>
            <a:spLocks noGrp="1"/>
          </p:cNvSpPr>
          <p:nvPr>
            <p:ph type="sldNum" sz="quarter" idx="12"/>
          </p:nvPr>
        </p:nvSpPr>
        <p:spPr>
          <a:xfrm>
            <a:off x="6553200" y="63563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Tree>
    <p:extLst>
      <p:ext uri="{BB962C8B-B14F-4D97-AF65-F5344CB8AC3E}">
        <p14:creationId xmlns:p14="http://schemas.microsoft.com/office/powerpoint/2010/main" val="2195012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8C325A-1A28-3047-9628-D2759158920C}"/>
              </a:ext>
            </a:extLst>
          </p:cNvPr>
          <p:cNvSpPr>
            <a:spLocks noGrp="1"/>
          </p:cNvSpPr>
          <p:nvPr>
            <p:ph type="title"/>
          </p:nvPr>
        </p:nvSpPr>
        <p:spPr>
          <a:xfrm>
            <a:off x="4953001" y="1560361"/>
            <a:ext cx="3733800" cy="1143000"/>
          </a:xfrm>
        </p:spPr>
        <p:txBody>
          <a:bodyPr/>
          <a:lstStyle/>
          <a:p>
            <a:r>
              <a:rPr lang="fr-FR" dirty="0"/>
              <a:t>WORKBOOK</a:t>
            </a:r>
            <a:br>
              <a:rPr lang="fr-FR" dirty="0"/>
            </a:br>
            <a:r>
              <a:rPr lang="fr-FR" dirty="0"/>
              <a:t>de</a:t>
            </a:r>
          </a:p>
        </p:txBody>
      </p:sp>
      <p:sp>
        <p:nvSpPr>
          <p:cNvPr id="3" name="Espace réservé du texte 2">
            <a:extLst>
              <a:ext uri="{FF2B5EF4-FFF2-40B4-BE49-F238E27FC236}">
                <a16:creationId xmlns:a16="http://schemas.microsoft.com/office/drawing/2014/main" id="{A8B42CC6-C736-AF46-8B3C-CE7DEB9279C5}"/>
              </a:ext>
            </a:extLst>
          </p:cNvPr>
          <p:cNvSpPr txBox="1">
            <a:spLocks/>
          </p:cNvSpPr>
          <p:nvPr/>
        </p:nvSpPr>
        <p:spPr>
          <a:xfrm>
            <a:off x="4953001" y="3122341"/>
            <a:ext cx="3733800" cy="2542478"/>
          </a:xfrm>
          <a:prstGeom prst="rect">
            <a:avLst/>
          </a:prstGeom>
          <a:solidFill>
            <a:schemeClr val="bg1"/>
          </a:solidFill>
        </p:spPr>
        <p:txBody>
          <a:bodyPr>
            <a:normAutofit fontScale="85000" lnSpcReduction="20000"/>
          </a:bodyPr>
          <a:lstStyle>
            <a:lvl1pPr marL="342900" indent="-342900" algn="l" defTabSz="457200" rtl="0" eaLnBrk="1" latinLnBrk="0" hangingPunct="1">
              <a:spcBef>
                <a:spcPct val="20000"/>
              </a:spcBef>
              <a:buFont typeface="Arial"/>
              <a:buChar char="•"/>
              <a:defRPr sz="1800" kern="1200">
                <a:solidFill>
                  <a:schemeClr val="accent2"/>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1800" kern="1200">
                <a:solidFill>
                  <a:schemeClr val="accent2"/>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1800" kern="1200">
                <a:solidFill>
                  <a:schemeClr val="accent2"/>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1800" kern="1200">
                <a:solidFill>
                  <a:schemeClr val="accent2"/>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1800" kern="1200">
                <a:solidFill>
                  <a:schemeClr val="accent2"/>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50000"/>
              </a:lnSpc>
              <a:spcBef>
                <a:spcPct val="20000"/>
              </a:spcBef>
              <a:spcAft>
                <a:spcPts val="0"/>
              </a:spcAft>
              <a:buClrTx/>
              <a:buSzTx/>
              <a:buFont typeface="Wingdings" pitchFamily="2" charset="2"/>
              <a:buChar char="Ø"/>
              <a:tabLst/>
              <a:defRPr/>
            </a:pPr>
            <a:r>
              <a:rPr kumimoji="0" lang="fr-FR"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Nom: </a:t>
            </a:r>
          </a:p>
          <a:p>
            <a:pPr marL="342900" marR="0" lvl="0" indent="-342900" algn="l" defTabSz="457200" rtl="0" eaLnBrk="1" fontAlgn="auto" latinLnBrk="0" hangingPunct="1">
              <a:lnSpc>
                <a:spcPct val="150000"/>
              </a:lnSpc>
              <a:spcBef>
                <a:spcPct val="20000"/>
              </a:spcBef>
              <a:spcAft>
                <a:spcPts val="0"/>
              </a:spcAft>
              <a:buClrTx/>
              <a:buSzTx/>
              <a:buFont typeface="Wingdings" pitchFamily="2" charset="2"/>
              <a:buChar char="Ø"/>
              <a:tabLst/>
              <a:defRPr/>
            </a:pPr>
            <a:r>
              <a:rPr kumimoji="0" lang="fr-FR"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Prénom: </a:t>
            </a:r>
          </a:p>
          <a:p>
            <a:pPr marL="342900" marR="0" lvl="0" indent="-342900" algn="l" defTabSz="457200" rtl="0" eaLnBrk="1" fontAlgn="auto" latinLnBrk="0" hangingPunct="1">
              <a:lnSpc>
                <a:spcPct val="150000"/>
              </a:lnSpc>
              <a:spcBef>
                <a:spcPct val="20000"/>
              </a:spcBef>
              <a:spcAft>
                <a:spcPts val="0"/>
              </a:spcAft>
              <a:buClrTx/>
              <a:buSzTx/>
              <a:buFont typeface="Wingdings" pitchFamily="2" charset="2"/>
              <a:buChar char="Ø"/>
              <a:tabLst/>
              <a:defRPr/>
            </a:pPr>
            <a:r>
              <a:rPr kumimoji="0" lang="fr-FR"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Tel: </a:t>
            </a:r>
          </a:p>
          <a:p>
            <a:pPr marL="342900" marR="0" lvl="0" indent="-342900" algn="l" defTabSz="457200" rtl="0" eaLnBrk="1" fontAlgn="auto" latinLnBrk="0" hangingPunct="1">
              <a:lnSpc>
                <a:spcPct val="150000"/>
              </a:lnSpc>
              <a:spcBef>
                <a:spcPct val="20000"/>
              </a:spcBef>
              <a:spcAft>
                <a:spcPts val="0"/>
              </a:spcAft>
              <a:buClrTx/>
              <a:buSzTx/>
              <a:buFont typeface="Wingdings" pitchFamily="2" charset="2"/>
              <a:buChar char="Ø"/>
              <a:tabLst/>
              <a:defRPr/>
            </a:pPr>
            <a:r>
              <a:rPr kumimoji="0" lang="fr-FR"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Mail: </a:t>
            </a:r>
          </a:p>
          <a:p>
            <a:pPr marL="342900" marR="0" lvl="0" indent="-342900" algn="l" defTabSz="457200" rtl="0" eaLnBrk="1" fontAlgn="auto" latinLnBrk="0" hangingPunct="1">
              <a:lnSpc>
                <a:spcPct val="150000"/>
              </a:lnSpc>
              <a:spcBef>
                <a:spcPct val="20000"/>
              </a:spcBef>
              <a:spcAft>
                <a:spcPts val="0"/>
              </a:spcAft>
              <a:buClrTx/>
              <a:buSzTx/>
              <a:buFont typeface="Wingdings" pitchFamily="2" charset="2"/>
              <a:buChar char="Ø"/>
              <a:tabLst/>
              <a:defRPr/>
            </a:pPr>
            <a:r>
              <a:rPr kumimoji="0" lang="fr-FR"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Date de suivi du module:</a:t>
            </a:r>
          </a:p>
          <a:p>
            <a:pPr marL="342900" marR="0" lvl="0" indent="-342900" algn="l" defTabSz="457200" rtl="0" eaLnBrk="1" fontAlgn="auto" latinLnBrk="0" hangingPunct="1">
              <a:lnSpc>
                <a:spcPct val="150000"/>
              </a:lnSpc>
              <a:spcBef>
                <a:spcPct val="20000"/>
              </a:spcBef>
              <a:spcAft>
                <a:spcPts val="0"/>
              </a:spcAft>
              <a:buClrTx/>
              <a:buSzTx/>
              <a:buFont typeface="Wingdings" pitchFamily="2" charset="2"/>
              <a:buChar char="Ø"/>
              <a:tabLst/>
              <a:defRPr/>
            </a:pPr>
            <a:r>
              <a:rPr kumimoji="0" lang="fr-FR"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Du … / … / ……..</a:t>
            </a:r>
          </a:p>
          <a:p>
            <a:pPr marL="342900" marR="0" lvl="0" indent="-342900" algn="l" defTabSz="457200" rtl="0" eaLnBrk="1" fontAlgn="auto" latinLnBrk="0" hangingPunct="1">
              <a:lnSpc>
                <a:spcPct val="150000"/>
              </a:lnSpc>
              <a:spcBef>
                <a:spcPct val="20000"/>
              </a:spcBef>
              <a:spcAft>
                <a:spcPts val="0"/>
              </a:spcAft>
              <a:buClrTx/>
              <a:buSzTx/>
              <a:buFont typeface="Wingdings" pitchFamily="2" charset="2"/>
              <a:buChar char="Ø"/>
              <a:tabLst/>
              <a:defRPr/>
            </a:pPr>
            <a:r>
              <a:rPr kumimoji="0" lang="fr-FR"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Au … / … / …….</a:t>
            </a:r>
          </a:p>
        </p:txBody>
      </p:sp>
      <p:pic>
        <p:nvPicPr>
          <p:cNvPr id="4" name="Image 3">
            <a:extLst>
              <a:ext uri="{FF2B5EF4-FFF2-40B4-BE49-F238E27FC236}">
                <a16:creationId xmlns:a16="http://schemas.microsoft.com/office/drawing/2014/main" id="{14576A36-BAAE-8347-8382-804E475507E7}"/>
              </a:ext>
            </a:extLst>
          </p:cNvPr>
          <p:cNvPicPr>
            <a:picLocks noChangeAspect="1"/>
          </p:cNvPicPr>
          <p:nvPr/>
        </p:nvPicPr>
        <p:blipFill>
          <a:blip r:embed="rId2">
            <a:duotone>
              <a:schemeClr val="accent1">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7813926" y="2391126"/>
            <a:ext cx="872875" cy="837960"/>
          </a:xfrm>
          <a:prstGeom prst="rect">
            <a:avLst/>
          </a:prstGeom>
        </p:spPr>
      </p:pic>
    </p:spTree>
    <p:extLst>
      <p:ext uri="{BB962C8B-B14F-4D97-AF65-F5344CB8AC3E}">
        <p14:creationId xmlns:p14="http://schemas.microsoft.com/office/powerpoint/2010/main" val="1553027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93364E-4091-A648-908D-5CD0D31EDEA0}"/>
              </a:ext>
            </a:extLst>
          </p:cNvPr>
          <p:cNvSpPr>
            <a:spLocks noGrp="1"/>
          </p:cNvSpPr>
          <p:nvPr>
            <p:ph type="title"/>
          </p:nvPr>
        </p:nvSpPr>
        <p:spPr/>
        <p:txBody>
          <a:bodyPr>
            <a:normAutofit/>
          </a:bodyPr>
          <a:lstStyle/>
          <a:p>
            <a:r>
              <a:rPr lang="fr-FR" sz="4000" dirty="0"/>
              <a:t>VOS RÉPONSES</a:t>
            </a:r>
          </a:p>
        </p:txBody>
      </p:sp>
      <p:sp>
        <p:nvSpPr>
          <p:cNvPr id="12" name="Espace réservé du numéro de diapositive 1">
            <a:extLst>
              <a:ext uri="{FF2B5EF4-FFF2-40B4-BE49-F238E27FC236}">
                <a16:creationId xmlns:a16="http://schemas.microsoft.com/office/drawing/2014/main" id="{55CCCDBB-E7A2-ABB9-FC56-5CFA7D3206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
        <p:nvSpPr>
          <p:cNvPr id="3" name="Espace réservé du contenu 2">
            <a:extLst>
              <a:ext uri="{FF2B5EF4-FFF2-40B4-BE49-F238E27FC236}">
                <a16:creationId xmlns:a16="http://schemas.microsoft.com/office/drawing/2014/main" id="{7F076948-D8C3-444C-AE02-743483FA372C}"/>
              </a:ext>
            </a:extLst>
          </p:cNvPr>
          <p:cNvSpPr>
            <a:spLocks noGrp="1"/>
          </p:cNvSpPr>
          <p:nvPr>
            <p:ph idx="4294967295"/>
          </p:nvPr>
        </p:nvSpPr>
        <p:spPr>
          <a:xfrm>
            <a:off x="1325563" y="1735138"/>
            <a:ext cx="7818437" cy="4440237"/>
          </a:xfrm>
        </p:spPr>
        <p:txBody>
          <a:bodyPr>
            <a:normAutofit/>
          </a:bodyPr>
          <a:lstStyle/>
          <a:p>
            <a:pPr marL="0" indent="0">
              <a:buNone/>
            </a:pPr>
            <a:endParaRPr lang="fr-FR" sz="2000" dirty="0">
              <a:solidFill>
                <a:schemeClr val="tx1">
                  <a:lumMod val="50000"/>
                  <a:lumOff val="50000"/>
                </a:schemeClr>
              </a:solidFill>
            </a:endParaRPr>
          </a:p>
          <a:p>
            <a:pPr marL="0" indent="0">
              <a:buNone/>
            </a:pPr>
            <a:r>
              <a:rPr lang="fr-FR" sz="2000" dirty="0">
                <a:solidFill>
                  <a:schemeClr val="tx1">
                    <a:lumMod val="50000"/>
                    <a:lumOff val="50000"/>
                  </a:schemeClr>
                </a:solidFill>
              </a:rPr>
              <a:t>Vos réponses:</a:t>
            </a:r>
          </a:p>
          <a:p>
            <a:pPr marL="0" indent="0">
              <a:buNone/>
            </a:pPr>
            <a:endParaRPr lang="fr-FR" sz="2000" dirty="0">
              <a:solidFill>
                <a:schemeClr val="tx1">
                  <a:lumMod val="50000"/>
                  <a:lumOff val="50000"/>
                </a:schemeClr>
              </a:solidFill>
            </a:endParaRPr>
          </a:p>
          <a:p>
            <a:pPr marL="0" indent="0">
              <a:buNone/>
            </a:pPr>
            <a:endParaRPr lang="fr-FR" sz="2000" dirty="0">
              <a:solidFill>
                <a:schemeClr val="tx1">
                  <a:lumMod val="50000"/>
                  <a:lumOff val="50000"/>
                </a:schemeClr>
              </a:solidFill>
            </a:endParaRPr>
          </a:p>
        </p:txBody>
      </p:sp>
      <p:grpSp>
        <p:nvGrpSpPr>
          <p:cNvPr id="7" name="Groupe 6">
            <a:extLst>
              <a:ext uri="{FF2B5EF4-FFF2-40B4-BE49-F238E27FC236}">
                <a16:creationId xmlns:a16="http://schemas.microsoft.com/office/drawing/2014/main" id="{730FD8CD-F67D-8D4A-90D7-9F63ED26107E}"/>
              </a:ext>
            </a:extLst>
          </p:cNvPr>
          <p:cNvGrpSpPr/>
          <p:nvPr/>
        </p:nvGrpSpPr>
        <p:grpSpPr>
          <a:xfrm>
            <a:off x="730068" y="367863"/>
            <a:ext cx="1871089" cy="1142241"/>
            <a:chOff x="1790469" y="6206074"/>
            <a:chExt cx="1034741" cy="637439"/>
          </a:xfrm>
        </p:grpSpPr>
        <p:pic>
          <p:nvPicPr>
            <p:cNvPr id="8" name="Image 7">
              <a:extLst>
                <a:ext uri="{FF2B5EF4-FFF2-40B4-BE49-F238E27FC236}">
                  <a16:creationId xmlns:a16="http://schemas.microsoft.com/office/drawing/2014/main" id="{FAB826FF-9E1F-A44D-ADAC-066AC02ED47D}"/>
                </a:ext>
              </a:extLst>
            </p:cNvPr>
            <p:cNvPicPr>
              <a:picLocks noChangeAspect="1"/>
            </p:cNvPicPr>
            <p:nvPr/>
          </p:nvPicPr>
          <p:blipFill>
            <a:blip r:embed="rId2">
              <a:duotone>
                <a:schemeClr val="accent5">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1872941" y="6206074"/>
              <a:ext cx="457201" cy="438913"/>
            </a:xfrm>
            <a:prstGeom prst="rect">
              <a:avLst/>
            </a:prstGeom>
          </p:spPr>
        </p:pic>
        <p:sp>
          <p:nvSpPr>
            <p:cNvPr id="9" name="ZoneTexte 8">
              <a:extLst>
                <a:ext uri="{FF2B5EF4-FFF2-40B4-BE49-F238E27FC236}">
                  <a16:creationId xmlns:a16="http://schemas.microsoft.com/office/drawing/2014/main" id="{A925DAD3-D599-1440-B058-A5897179E6FB}"/>
                </a:ext>
              </a:extLst>
            </p:cNvPr>
            <p:cNvSpPr txBox="1"/>
            <p:nvPr/>
          </p:nvSpPr>
          <p:spPr>
            <a:xfrm>
              <a:off x="1790469" y="6603491"/>
              <a:ext cx="1034741" cy="2400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r>
                <a:rPr kumimoji="0" lang="fr-FR" sz="16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rPr>
                <a:t>REPLAY</a:t>
              </a:r>
              <a:endParaRPr kumimoji="0" lang="fr-FR" sz="11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endParaRPr>
            </a:p>
          </p:txBody>
        </p:sp>
      </p:grpSp>
      <p:pic>
        <p:nvPicPr>
          <p:cNvPr id="10" name="Image 9">
            <a:extLst>
              <a:ext uri="{FF2B5EF4-FFF2-40B4-BE49-F238E27FC236}">
                <a16:creationId xmlns:a16="http://schemas.microsoft.com/office/drawing/2014/main" id="{194FE6EE-1B70-5943-8EAA-782790D031A1}"/>
              </a:ext>
            </a:extLst>
          </p:cNvPr>
          <p:cNvPicPr>
            <a:picLocks noChangeAspect="1"/>
          </p:cNvPicPr>
          <p:nvPr/>
        </p:nvPicPr>
        <p:blipFill>
          <a:blip r:embed="rId4">
            <a:duotone>
              <a:schemeClr val="accent5">
                <a:shade val="45000"/>
                <a:satMod val="135000"/>
              </a:schemeClr>
              <a:prstClr val="white"/>
            </a:duotone>
            <a:extLst>
              <a:ext uri="{837473B0-CC2E-450A-ABE3-18F120FF3D39}">
                <a1611:picAttrSrcUrl xmlns:a1611="http://schemas.microsoft.com/office/drawing/2016/11/main" r:id="rId5"/>
              </a:ext>
            </a:extLst>
          </a:blip>
          <a:stretch>
            <a:fillRect/>
          </a:stretch>
        </p:blipFill>
        <p:spPr>
          <a:xfrm>
            <a:off x="6807393" y="274638"/>
            <a:ext cx="2133600" cy="1289336"/>
          </a:xfrm>
          <a:prstGeom prst="rect">
            <a:avLst/>
          </a:prstGeom>
        </p:spPr>
      </p:pic>
    </p:spTree>
    <p:extLst>
      <p:ext uri="{BB962C8B-B14F-4D97-AF65-F5344CB8AC3E}">
        <p14:creationId xmlns:p14="http://schemas.microsoft.com/office/powerpoint/2010/main" val="86252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0826"/>
          </a:xfrm>
        </p:spPr>
        <p:txBody>
          <a:bodyPr>
            <a:normAutofit/>
          </a:bodyPr>
          <a:lstStyle/>
          <a:p>
            <a:r>
              <a:rPr lang="fr-FR" sz="4000" dirty="0"/>
              <a:t>PUBLIC CIBLE</a:t>
            </a:r>
          </a:p>
        </p:txBody>
      </p:sp>
      <p:sp>
        <p:nvSpPr>
          <p:cNvPr id="3" name="Espace réservé du contenu 2"/>
          <p:cNvSpPr>
            <a:spLocks noGrp="1"/>
          </p:cNvSpPr>
          <p:nvPr>
            <p:ph idx="4294967295"/>
          </p:nvPr>
        </p:nvSpPr>
        <p:spPr>
          <a:xfrm>
            <a:off x="457200" y="1398588"/>
            <a:ext cx="8229600" cy="4525962"/>
          </a:xfrm>
        </p:spPr>
        <p:txBody>
          <a:bodyPr>
            <a:normAutofit/>
          </a:bodyPr>
          <a:lstStyle/>
          <a:p>
            <a:pPr marL="0" indent="0">
              <a:buNone/>
            </a:pPr>
            <a:r>
              <a:rPr lang="fr-FR" sz="1600" b="1" dirty="0">
                <a:solidFill>
                  <a:schemeClr val="accent1"/>
                </a:solidFill>
              </a:rPr>
              <a:t>TOUT PUBLIC</a:t>
            </a:r>
          </a:p>
          <a:p>
            <a:pPr marL="0" indent="0">
              <a:buNone/>
            </a:pPr>
            <a:endParaRPr lang="fr-FR" sz="1600" b="1" dirty="0">
              <a:solidFill>
                <a:schemeClr val="tx1">
                  <a:lumMod val="65000"/>
                  <a:lumOff val="35000"/>
                </a:schemeClr>
              </a:solidFill>
            </a:endParaRPr>
          </a:p>
          <a:p>
            <a:pPr marL="0" indent="0">
              <a:buNone/>
            </a:pPr>
            <a:r>
              <a:rPr lang="fr-FR" sz="1600" b="1" dirty="0">
                <a:solidFill>
                  <a:schemeClr val="accent1"/>
                </a:solidFill>
              </a:rPr>
              <a:t>TOUTE PROBLÉMATIQUE</a:t>
            </a:r>
          </a:p>
          <a:p>
            <a:pPr>
              <a:buFont typeface="Wingdings" charset="2"/>
              <a:buChar char="²"/>
            </a:pPr>
            <a:r>
              <a:rPr lang="fr-FR" sz="1600" dirty="0">
                <a:solidFill>
                  <a:schemeClr val="tx1">
                    <a:lumMod val="65000"/>
                    <a:lumOff val="35000"/>
                  </a:schemeClr>
                </a:solidFill>
              </a:rPr>
              <a:t>Enfant, ados, étudiants, jeunes travailleurs</a:t>
            </a:r>
            <a:r>
              <a:rPr lang="mr-IN" sz="1600" dirty="0">
                <a:solidFill>
                  <a:schemeClr val="tx1">
                    <a:lumMod val="65000"/>
                    <a:lumOff val="35000"/>
                  </a:schemeClr>
                </a:solidFill>
              </a:rPr>
              <a:t>…</a:t>
            </a:r>
            <a:endParaRPr lang="fr-FR" sz="1600" dirty="0">
              <a:solidFill>
                <a:schemeClr val="tx1">
                  <a:lumMod val="65000"/>
                  <a:lumOff val="35000"/>
                </a:schemeClr>
              </a:solidFill>
            </a:endParaRPr>
          </a:p>
          <a:p>
            <a:pPr>
              <a:buFont typeface="Wingdings" charset="2"/>
              <a:buChar char="²"/>
            </a:pPr>
            <a:r>
              <a:rPr lang="fr-FR" sz="1600" dirty="0">
                <a:solidFill>
                  <a:schemeClr val="tx1">
                    <a:lumMod val="65000"/>
                    <a:lumOff val="35000"/>
                  </a:schemeClr>
                </a:solidFill>
              </a:rPr>
              <a:t>Femme enceinte, jeune maman, jeunes parents</a:t>
            </a:r>
            <a:r>
              <a:rPr lang="mr-IN" sz="1600" dirty="0">
                <a:solidFill>
                  <a:schemeClr val="tx1">
                    <a:lumMod val="65000"/>
                    <a:lumOff val="35000"/>
                  </a:schemeClr>
                </a:solidFill>
              </a:rPr>
              <a:t>…</a:t>
            </a:r>
            <a:endParaRPr lang="fr-FR" sz="1600" dirty="0">
              <a:solidFill>
                <a:schemeClr val="tx1">
                  <a:lumMod val="65000"/>
                  <a:lumOff val="35000"/>
                </a:schemeClr>
              </a:solidFill>
            </a:endParaRPr>
          </a:p>
          <a:p>
            <a:pPr>
              <a:buFont typeface="Wingdings" charset="2"/>
              <a:buChar char="²"/>
            </a:pPr>
            <a:r>
              <a:rPr lang="fr-FR" sz="1600" dirty="0">
                <a:solidFill>
                  <a:schemeClr val="tx1">
                    <a:lumMod val="65000"/>
                    <a:lumOff val="35000"/>
                  </a:schemeClr>
                </a:solidFill>
              </a:rPr>
              <a:t>Travailleurs, cadres, dirigeants, chefs d’entreprise</a:t>
            </a:r>
            <a:r>
              <a:rPr lang="mr-IN" sz="1600" dirty="0">
                <a:solidFill>
                  <a:schemeClr val="tx1">
                    <a:lumMod val="65000"/>
                    <a:lumOff val="35000"/>
                  </a:schemeClr>
                </a:solidFill>
              </a:rPr>
              <a:t>…</a:t>
            </a:r>
            <a:endParaRPr lang="fr-FR" sz="1600" dirty="0">
              <a:solidFill>
                <a:schemeClr val="tx1">
                  <a:lumMod val="65000"/>
                  <a:lumOff val="35000"/>
                </a:schemeClr>
              </a:solidFill>
            </a:endParaRPr>
          </a:p>
          <a:p>
            <a:pPr>
              <a:buFont typeface="Wingdings" charset="2"/>
              <a:buChar char="²"/>
            </a:pPr>
            <a:r>
              <a:rPr lang="fr-FR" sz="1600" dirty="0">
                <a:solidFill>
                  <a:schemeClr val="tx1">
                    <a:lumMod val="65000"/>
                    <a:lumOff val="35000"/>
                  </a:schemeClr>
                </a:solidFill>
              </a:rPr>
              <a:t>Personnels soignants, médecins, pharmaciens, kiné</a:t>
            </a:r>
            <a:r>
              <a:rPr lang="mr-IN" sz="1600" dirty="0">
                <a:solidFill>
                  <a:schemeClr val="tx1">
                    <a:lumMod val="65000"/>
                    <a:lumOff val="35000"/>
                  </a:schemeClr>
                </a:solidFill>
              </a:rPr>
              <a:t>…</a:t>
            </a:r>
            <a:endParaRPr lang="fr-FR" sz="1600" dirty="0">
              <a:solidFill>
                <a:schemeClr val="tx1">
                  <a:lumMod val="65000"/>
                  <a:lumOff val="35000"/>
                </a:schemeClr>
              </a:solidFill>
            </a:endParaRPr>
          </a:p>
          <a:p>
            <a:pPr>
              <a:buFont typeface="Wingdings" charset="2"/>
              <a:buChar char="²"/>
            </a:pPr>
            <a:r>
              <a:rPr lang="fr-FR" sz="1600" dirty="0">
                <a:solidFill>
                  <a:schemeClr val="tx1">
                    <a:lumMod val="65000"/>
                    <a:lumOff val="35000"/>
                  </a:schemeClr>
                </a:solidFill>
              </a:rPr>
              <a:t>Séniors, personnes en Ehpad et maison de retraite</a:t>
            </a:r>
            <a:r>
              <a:rPr lang="mr-IN" sz="1600" dirty="0">
                <a:solidFill>
                  <a:schemeClr val="tx1">
                    <a:lumMod val="65000"/>
                    <a:lumOff val="35000"/>
                  </a:schemeClr>
                </a:solidFill>
              </a:rPr>
              <a:t>…</a:t>
            </a:r>
            <a:endParaRPr lang="fr-FR" sz="1600" dirty="0">
              <a:solidFill>
                <a:schemeClr val="tx1">
                  <a:lumMod val="65000"/>
                  <a:lumOff val="35000"/>
                </a:schemeClr>
              </a:solidFill>
            </a:endParaRPr>
          </a:p>
          <a:p>
            <a:pPr>
              <a:buFont typeface="Wingdings" charset="2"/>
              <a:buChar char="²"/>
            </a:pPr>
            <a:r>
              <a:rPr lang="fr-FR" sz="1600" dirty="0">
                <a:solidFill>
                  <a:schemeClr val="tx1">
                    <a:lumMod val="65000"/>
                    <a:lumOff val="35000"/>
                  </a:schemeClr>
                </a:solidFill>
              </a:rPr>
              <a:t>Malades, sportifs, </a:t>
            </a:r>
          </a:p>
          <a:p>
            <a:pPr>
              <a:buFont typeface="Wingdings" charset="2"/>
              <a:buChar char="²"/>
            </a:pPr>
            <a:r>
              <a:rPr lang="fr-FR" sz="1600" dirty="0">
                <a:solidFill>
                  <a:schemeClr val="tx1">
                    <a:lumMod val="65000"/>
                    <a:lumOff val="35000"/>
                  </a:schemeClr>
                </a:solidFill>
              </a:rPr>
              <a:t>Personnes en deuil, pompes funèbres…</a:t>
            </a:r>
          </a:p>
          <a:p>
            <a:pPr>
              <a:buFont typeface="Wingdings" charset="2"/>
              <a:buChar char="²"/>
            </a:pPr>
            <a:endParaRPr lang="fr-FR" sz="1600" dirty="0">
              <a:solidFill>
                <a:schemeClr val="accent1"/>
              </a:solidFill>
            </a:endParaRPr>
          </a:p>
          <a:p>
            <a:pPr marL="0" indent="0">
              <a:buNone/>
            </a:pPr>
            <a:r>
              <a:rPr lang="fr-FR" sz="1600" b="1" dirty="0">
                <a:solidFill>
                  <a:schemeClr val="accent1"/>
                </a:solidFill>
              </a:rPr>
              <a:t>LES POSSIBILITÉS SONT NOMBREUSES ! </a:t>
            </a:r>
          </a:p>
          <a:p>
            <a:pPr marL="0" indent="0">
              <a:buNone/>
            </a:pPr>
            <a:r>
              <a:rPr lang="fr-FR" sz="1600" dirty="0">
                <a:solidFill>
                  <a:schemeClr val="tx1">
                    <a:lumMod val="65000"/>
                    <a:lumOff val="35000"/>
                  </a:schemeClr>
                </a:solidFill>
              </a:rPr>
              <a:t>A vous de jouer, faites marcher votre créativité.</a:t>
            </a:r>
          </a:p>
          <a:p>
            <a:pPr marL="0" indent="0">
              <a:buNone/>
            </a:pPr>
            <a:endParaRPr lang="fr-FR" sz="1600" dirty="0">
              <a:solidFill>
                <a:schemeClr val="tx1">
                  <a:lumMod val="65000"/>
                  <a:lumOff val="35000"/>
                </a:schemeClr>
              </a:solidFill>
            </a:endParaRPr>
          </a:p>
        </p:txBody>
      </p:sp>
      <p:sp>
        <p:nvSpPr>
          <p:cNvPr id="4" name="Espace réservé du numéro de diapositive 1">
            <a:extLst>
              <a:ext uri="{FF2B5EF4-FFF2-40B4-BE49-F238E27FC236}">
                <a16:creationId xmlns:a16="http://schemas.microsoft.com/office/drawing/2014/main" id="{37FB5DB3-C073-CBCB-B44C-AC52731445FF}"/>
              </a:ext>
            </a:extLst>
          </p:cNvPr>
          <p:cNvSpPr>
            <a:spLocks noGrp="1"/>
          </p:cNvSpPr>
          <p:nvPr>
            <p:ph type="sldNum" sz="quarter" idx="12"/>
          </p:nvPr>
        </p:nvSpPr>
        <p:spPr>
          <a:xfrm>
            <a:off x="6553200" y="63563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Tree>
    <p:extLst>
      <p:ext uri="{BB962C8B-B14F-4D97-AF65-F5344CB8AC3E}">
        <p14:creationId xmlns:p14="http://schemas.microsoft.com/office/powerpoint/2010/main" val="660105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791B531-D620-B946-8DFB-E48F4918D190}"/>
              </a:ext>
            </a:extLst>
          </p:cNvPr>
          <p:cNvSpPr>
            <a:spLocks noGrp="1"/>
          </p:cNvSpPr>
          <p:nvPr>
            <p:ph type="title"/>
          </p:nvPr>
        </p:nvSpPr>
        <p:spPr>
          <a:xfrm>
            <a:off x="457200" y="274638"/>
            <a:ext cx="8229600" cy="830681"/>
          </a:xfrm>
        </p:spPr>
        <p:txBody>
          <a:bodyPr>
            <a:normAutofit/>
          </a:bodyPr>
          <a:lstStyle/>
          <a:p>
            <a:r>
              <a:rPr lang="fr-FR" sz="4000" dirty="0"/>
              <a:t>DES ACTIVITÉS ANNEXES</a:t>
            </a:r>
          </a:p>
        </p:txBody>
      </p:sp>
      <p:sp>
        <p:nvSpPr>
          <p:cNvPr id="2" name="Espace réservé du contenu 1">
            <a:extLst>
              <a:ext uri="{FF2B5EF4-FFF2-40B4-BE49-F238E27FC236}">
                <a16:creationId xmlns:a16="http://schemas.microsoft.com/office/drawing/2014/main" id="{D342C852-C8AB-C249-AC91-4A722153CFF3}"/>
              </a:ext>
            </a:extLst>
          </p:cNvPr>
          <p:cNvSpPr>
            <a:spLocks noGrp="1"/>
          </p:cNvSpPr>
          <p:nvPr>
            <p:ph idx="4294967295"/>
          </p:nvPr>
        </p:nvSpPr>
        <p:spPr>
          <a:xfrm>
            <a:off x="457200" y="1379136"/>
            <a:ext cx="8229600" cy="4525963"/>
          </a:xfrm>
        </p:spPr>
        <p:txBody>
          <a:bodyPr>
            <a:normAutofit/>
          </a:bodyPr>
          <a:lstStyle/>
          <a:p>
            <a:pPr marL="0" indent="0">
              <a:buNone/>
            </a:pPr>
            <a:r>
              <a:rPr lang="fr-FR" sz="1600" dirty="0">
                <a:solidFill>
                  <a:schemeClr val="tx1">
                    <a:lumMod val="65000"/>
                    <a:lumOff val="35000"/>
                  </a:schemeClr>
                </a:solidFill>
              </a:rPr>
              <a:t>En parallèle de votre activité de coaching bien être vous pouvez développer des sources de revenus. Ce qu’on appelle des ventes additionnelles :</a:t>
            </a:r>
          </a:p>
          <a:p>
            <a:pPr marL="285750" indent="-285750">
              <a:buFontTx/>
              <a:buChar char="-"/>
            </a:pPr>
            <a:endParaRPr lang="fr-FR" sz="1600" dirty="0">
              <a:solidFill>
                <a:schemeClr val="tx1">
                  <a:lumMod val="65000"/>
                  <a:lumOff val="35000"/>
                </a:schemeClr>
              </a:solidFill>
            </a:endParaRPr>
          </a:p>
          <a:p>
            <a:pPr marL="285750" indent="-285750">
              <a:buFontTx/>
              <a:buChar char="-"/>
            </a:pPr>
            <a:r>
              <a:rPr lang="fr-FR" sz="1600" dirty="0">
                <a:solidFill>
                  <a:schemeClr val="tx1">
                    <a:lumMod val="65000"/>
                    <a:lumOff val="35000"/>
                  </a:schemeClr>
                </a:solidFill>
              </a:rPr>
              <a:t>Huiles essentielles</a:t>
            </a:r>
          </a:p>
          <a:p>
            <a:pPr marL="285750" indent="-285750">
              <a:buFontTx/>
              <a:buChar char="-"/>
            </a:pPr>
            <a:r>
              <a:rPr lang="fr-FR" sz="1600" dirty="0">
                <a:solidFill>
                  <a:schemeClr val="tx1">
                    <a:lumMod val="65000"/>
                    <a:lumOff val="35000"/>
                  </a:schemeClr>
                </a:solidFill>
              </a:rPr>
              <a:t>Huiles de massages</a:t>
            </a:r>
          </a:p>
          <a:p>
            <a:pPr marL="285750" indent="-285750">
              <a:buFontTx/>
              <a:buChar char="-"/>
            </a:pPr>
            <a:r>
              <a:rPr lang="fr-FR" sz="1600" dirty="0">
                <a:solidFill>
                  <a:schemeClr val="tx1">
                    <a:lumMod val="65000"/>
                    <a:lumOff val="35000"/>
                  </a:schemeClr>
                </a:solidFill>
              </a:rPr>
              <a:t>Guide auto massage</a:t>
            </a:r>
          </a:p>
          <a:p>
            <a:pPr marL="285750" indent="-285750">
              <a:buFontTx/>
              <a:buChar char="-"/>
            </a:pPr>
            <a:r>
              <a:rPr lang="fr-FR" sz="1600" dirty="0">
                <a:solidFill>
                  <a:schemeClr val="tx1">
                    <a:lumMod val="65000"/>
                    <a:lumOff val="35000"/>
                  </a:schemeClr>
                </a:solidFill>
              </a:rPr>
              <a:t>Appareil de méditation</a:t>
            </a:r>
          </a:p>
          <a:p>
            <a:pPr marL="285750" indent="-285750">
              <a:buFontTx/>
              <a:buChar char="-"/>
            </a:pPr>
            <a:r>
              <a:rPr lang="fr-FR" sz="1600" dirty="0">
                <a:solidFill>
                  <a:schemeClr val="tx1">
                    <a:lumMod val="65000"/>
                    <a:lumOff val="35000"/>
                  </a:schemeClr>
                </a:solidFill>
              </a:rPr>
              <a:t>Livre</a:t>
            </a:r>
          </a:p>
          <a:p>
            <a:pPr marL="285750" indent="-285750">
              <a:buFontTx/>
              <a:buChar char="-"/>
            </a:pPr>
            <a:r>
              <a:rPr lang="fr-FR" sz="1600" dirty="0">
                <a:solidFill>
                  <a:schemeClr val="tx1">
                    <a:lumMod val="65000"/>
                    <a:lumOff val="35000"/>
                  </a:schemeClr>
                </a:solidFill>
              </a:rPr>
              <a:t>Tisane</a:t>
            </a:r>
          </a:p>
          <a:p>
            <a:pPr marL="285750" indent="-285750">
              <a:buFontTx/>
              <a:buChar char="-"/>
            </a:pPr>
            <a:r>
              <a:rPr lang="fr-FR" sz="1600" dirty="0">
                <a:solidFill>
                  <a:schemeClr val="tx1">
                    <a:lumMod val="65000"/>
                    <a:lumOff val="35000"/>
                  </a:schemeClr>
                </a:solidFill>
              </a:rPr>
              <a:t>Réveil simulateur d’aube</a:t>
            </a:r>
          </a:p>
          <a:p>
            <a:pPr marL="285750" indent="-285750">
              <a:buFontTx/>
              <a:buChar char="-"/>
            </a:pPr>
            <a:r>
              <a:rPr lang="fr-FR" sz="1600" dirty="0">
                <a:solidFill>
                  <a:schemeClr val="tx1">
                    <a:lumMod val="65000"/>
                    <a:lumOff val="35000"/>
                  </a:schemeClr>
                </a:solidFill>
              </a:rPr>
              <a:t>Tous les produits en rapport avec le bien être</a:t>
            </a:r>
          </a:p>
          <a:p>
            <a:pPr marL="285750" indent="-285750">
              <a:buFontTx/>
              <a:buChar char="-"/>
            </a:pPr>
            <a:r>
              <a:rPr lang="fr-FR" sz="1600" dirty="0">
                <a:solidFill>
                  <a:schemeClr val="tx1">
                    <a:lumMod val="65000"/>
                    <a:lumOff val="35000"/>
                  </a:schemeClr>
                </a:solidFill>
              </a:rPr>
              <a:t>Des audios que vous enregistrez vous-même</a:t>
            </a:r>
          </a:p>
          <a:p>
            <a:pPr marL="285750" indent="-285750">
              <a:buFontTx/>
              <a:buChar char="-"/>
            </a:pPr>
            <a:r>
              <a:rPr lang="fr-FR" sz="1600" dirty="0">
                <a:solidFill>
                  <a:schemeClr val="tx1">
                    <a:lumMod val="65000"/>
                    <a:lumOff val="35000"/>
                  </a:schemeClr>
                </a:solidFill>
              </a:rPr>
              <a:t>Des ateliers, journées ou pack bien être …</a:t>
            </a:r>
          </a:p>
        </p:txBody>
      </p:sp>
      <p:sp>
        <p:nvSpPr>
          <p:cNvPr id="4" name="Espace réservé du numéro de diapositive 1">
            <a:extLst>
              <a:ext uri="{FF2B5EF4-FFF2-40B4-BE49-F238E27FC236}">
                <a16:creationId xmlns:a16="http://schemas.microsoft.com/office/drawing/2014/main" id="{DF26F755-ECA3-83AB-C8BD-8B59FA19B04B}"/>
              </a:ext>
            </a:extLst>
          </p:cNvPr>
          <p:cNvSpPr>
            <a:spLocks noGrp="1"/>
          </p:cNvSpPr>
          <p:nvPr>
            <p:ph type="sldNum" sz="quarter" idx="12"/>
          </p:nvPr>
        </p:nvSpPr>
        <p:spPr>
          <a:xfrm>
            <a:off x="6553200" y="63563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Tree>
    <p:extLst>
      <p:ext uri="{BB962C8B-B14F-4D97-AF65-F5344CB8AC3E}">
        <p14:creationId xmlns:p14="http://schemas.microsoft.com/office/powerpoint/2010/main" val="3380662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2967" y="4086572"/>
            <a:ext cx="3486778" cy="1125416"/>
          </a:xfrm>
        </p:spPr>
        <p:txBody>
          <a:bodyPr>
            <a:normAutofit fontScale="90000"/>
          </a:bodyPr>
          <a:lstStyle/>
          <a:p>
            <a:r>
              <a:rPr lang="fr-FR" sz="3600" dirty="0"/>
              <a:t>LE COACHING</a:t>
            </a:r>
            <a:br>
              <a:rPr lang="fr-FR" sz="3600" dirty="0"/>
            </a:br>
            <a:r>
              <a:rPr lang="fr-FR" sz="3600" dirty="0"/>
              <a:t>EN PRATIQUE</a:t>
            </a:r>
          </a:p>
        </p:txBody>
      </p:sp>
      <p:sp>
        <p:nvSpPr>
          <p:cNvPr id="3" name="Espace réservé du texte 2"/>
          <p:cNvSpPr>
            <a:spLocks noGrp="1"/>
          </p:cNvSpPr>
          <p:nvPr>
            <p:ph type="body" idx="1"/>
          </p:nvPr>
        </p:nvSpPr>
        <p:spPr>
          <a:xfrm>
            <a:off x="4572000" y="5362714"/>
            <a:ext cx="3317124" cy="367463"/>
          </a:xfrm>
        </p:spPr>
        <p:txBody>
          <a:bodyPr>
            <a:normAutofit fontScale="92500" lnSpcReduction="10000"/>
          </a:bodyPr>
          <a:lstStyle/>
          <a:p>
            <a:pPr algn="ctr"/>
            <a:r>
              <a:rPr lang="fr-FR" dirty="0"/>
              <a:t>L’ACCOMPAGNEMENT</a:t>
            </a:r>
          </a:p>
        </p:txBody>
      </p:sp>
      <p:pic>
        <p:nvPicPr>
          <p:cNvPr id="11266" name="Picture 2" descr="L'accompagnement à la création en ESS - Réseau Tremplin">
            <a:extLst>
              <a:ext uri="{FF2B5EF4-FFF2-40B4-BE49-F238E27FC236}">
                <a16:creationId xmlns:a16="http://schemas.microsoft.com/office/drawing/2014/main" id="{1523F1EC-FCB9-BD41-12E6-5D622EC18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967" y="1196244"/>
            <a:ext cx="275272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582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a:t>PARTICULIER COACHING</a:t>
            </a:r>
          </a:p>
        </p:txBody>
      </p:sp>
      <p:sp>
        <p:nvSpPr>
          <p:cNvPr id="3" name="Espace réservé du contenu 2"/>
          <p:cNvSpPr>
            <a:spLocks noGrp="1"/>
          </p:cNvSpPr>
          <p:nvPr>
            <p:ph idx="4294967295"/>
          </p:nvPr>
        </p:nvSpPr>
        <p:spPr>
          <a:xfrm>
            <a:off x="532563" y="1600200"/>
            <a:ext cx="8229600" cy="4268037"/>
          </a:xfrm>
        </p:spPr>
        <p:txBody>
          <a:bodyPr>
            <a:normAutofit/>
          </a:bodyPr>
          <a:lstStyle/>
          <a:p>
            <a:pPr marL="0" indent="0">
              <a:buNone/>
            </a:pPr>
            <a:r>
              <a:rPr lang="fr-FR" sz="1600" b="1" dirty="0">
                <a:solidFill>
                  <a:schemeClr val="tx1">
                    <a:lumMod val="65000"/>
                    <a:lumOff val="35000"/>
                  </a:schemeClr>
                </a:solidFill>
              </a:rPr>
              <a:t>Quel public de particulier ? </a:t>
            </a:r>
          </a:p>
          <a:p>
            <a:pPr marL="0" indent="0">
              <a:buNone/>
            </a:pPr>
            <a:r>
              <a:rPr lang="fr-FR" sz="1600" b="1" dirty="0">
                <a:solidFill>
                  <a:schemeClr val="tx1">
                    <a:lumMod val="65000"/>
                    <a:lumOff val="35000"/>
                  </a:schemeClr>
                </a:solidFill>
              </a:rPr>
              <a:t>De grand public ? </a:t>
            </a:r>
          </a:p>
          <a:p>
            <a:pPr marL="0" indent="0">
              <a:buNone/>
            </a:pPr>
            <a:r>
              <a:rPr lang="fr-FR" sz="1600" b="1" dirty="0">
                <a:solidFill>
                  <a:schemeClr val="tx1">
                    <a:lumMod val="65000"/>
                    <a:lumOff val="35000"/>
                  </a:schemeClr>
                </a:solidFill>
              </a:rPr>
              <a:t>Pouvez vous aborder ou prospecter pour un coaching ?</a:t>
            </a:r>
          </a:p>
          <a:p>
            <a:pPr marL="0" indent="0">
              <a:buNone/>
            </a:pPr>
            <a:endParaRPr lang="fr-FR" sz="1600" b="1" dirty="0">
              <a:solidFill>
                <a:schemeClr val="tx1">
                  <a:lumMod val="65000"/>
                  <a:lumOff val="35000"/>
                </a:schemeClr>
              </a:solidFill>
            </a:endParaRPr>
          </a:p>
          <a:p>
            <a:pPr marL="0" indent="0">
              <a:buNone/>
            </a:pPr>
            <a:r>
              <a:rPr lang="fr-FR" sz="1600" dirty="0">
                <a:solidFill>
                  <a:schemeClr val="tx1">
                    <a:lumMod val="65000"/>
                    <a:lumOff val="35000"/>
                  </a:schemeClr>
                </a:solidFill>
              </a:rPr>
              <a:t>Tout public, toute problématique</a:t>
            </a:r>
            <a:r>
              <a:rPr lang="mr-IN" sz="1600" dirty="0">
                <a:solidFill>
                  <a:schemeClr val="tx1">
                    <a:lumMod val="65000"/>
                    <a:lumOff val="35000"/>
                  </a:schemeClr>
                </a:solidFill>
              </a:rPr>
              <a:t>…</a:t>
            </a:r>
            <a:endParaRPr lang="fr-FR" sz="1600" dirty="0">
              <a:solidFill>
                <a:schemeClr val="tx1">
                  <a:lumMod val="65000"/>
                  <a:lumOff val="35000"/>
                </a:schemeClr>
              </a:solidFill>
            </a:endParaRPr>
          </a:p>
          <a:p>
            <a:pPr marL="0" indent="0">
              <a:buNone/>
            </a:pPr>
            <a:endParaRPr lang="fr-FR" sz="1600" dirty="0">
              <a:solidFill>
                <a:schemeClr val="tx1">
                  <a:lumMod val="65000"/>
                  <a:lumOff val="35000"/>
                </a:schemeClr>
              </a:solidFill>
            </a:endParaRPr>
          </a:p>
        </p:txBody>
      </p:sp>
      <p:sp>
        <p:nvSpPr>
          <p:cNvPr id="4" name="Espace réservé du numéro de diapositive 1">
            <a:extLst>
              <a:ext uri="{FF2B5EF4-FFF2-40B4-BE49-F238E27FC236}">
                <a16:creationId xmlns:a16="http://schemas.microsoft.com/office/drawing/2014/main" id="{8CD8E15A-34C7-F37F-7D65-E58651349EC1}"/>
              </a:ext>
            </a:extLst>
          </p:cNvPr>
          <p:cNvSpPr>
            <a:spLocks noGrp="1"/>
          </p:cNvSpPr>
          <p:nvPr>
            <p:ph type="sldNum" sz="quarter" idx="12"/>
          </p:nvPr>
        </p:nvSpPr>
        <p:spPr>
          <a:xfrm>
            <a:off x="6553200" y="63563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Tree>
    <p:extLst>
      <p:ext uri="{BB962C8B-B14F-4D97-AF65-F5344CB8AC3E}">
        <p14:creationId xmlns:p14="http://schemas.microsoft.com/office/powerpoint/2010/main" val="3064517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93364E-4091-A648-908D-5CD0D31EDEA0}"/>
              </a:ext>
            </a:extLst>
          </p:cNvPr>
          <p:cNvSpPr>
            <a:spLocks noGrp="1"/>
          </p:cNvSpPr>
          <p:nvPr>
            <p:ph type="title"/>
          </p:nvPr>
        </p:nvSpPr>
        <p:spPr/>
        <p:txBody>
          <a:bodyPr>
            <a:normAutofit/>
          </a:bodyPr>
          <a:lstStyle/>
          <a:p>
            <a:r>
              <a:rPr lang="fr-FR" sz="4000" dirty="0"/>
              <a:t>VOS RÉPONSES</a:t>
            </a:r>
          </a:p>
        </p:txBody>
      </p:sp>
      <p:sp>
        <p:nvSpPr>
          <p:cNvPr id="12" name="Espace réservé du numéro de diapositive 1">
            <a:extLst>
              <a:ext uri="{FF2B5EF4-FFF2-40B4-BE49-F238E27FC236}">
                <a16:creationId xmlns:a16="http://schemas.microsoft.com/office/drawing/2014/main" id="{55CCCDBB-E7A2-ABB9-FC56-5CFA7D3206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
        <p:nvSpPr>
          <p:cNvPr id="3" name="Espace réservé du contenu 2">
            <a:extLst>
              <a:ext uri="{FF2B5EF4-FFF2-40B4-BE49-F238E27FC236}">
                <a16:creationId xmlns:a16="http://schemas.microsoft.com/office/drawing/2014/main" id="{7F076948-D8C3-444C-AE02-743483FA372C}"/>
              </a:ext>
            </a:extLst>
          </p:cNvPr>
          <p:cNvSpPr>
            <a:spLocks noGrp="1"/>
          </p:cNvSpPr>
          <p:nvPr>
            <p:ph idx="4294967295"/>
          </p:nvPr>
        </p:nvSpPr>
        <p:spPr>
          <a:xfrm>
            <a:off x="1325563" y="1735138"/>
            <a:ext cx="7818437" cy="4440237"/>
          </a:xfrm>
        </p:spPr>
        <p:txBody>
          <a:bodyPr>
            <a:normAutofit/>
          </a:bodyPr>
          <a:lstStyle/>
          <a:p>
            <a:pPr marL="0" indent="0">
              <a:buNone/>
            </a:pPr>
            <a:endParaRPr lang="fr-FR" sz="2000" dirty="0">
              <a:solidFill>
                <a:schemeClr val="tx1">
                  <a:lumMod val="50000"/>
                  <a:lumOff val="50000"/>
                </a:schemeClr>
              </a:solidFill>
            </a:endParaRPr>
          </a:p>
          <a:p>
            <a:pPr marL="0" indent="0">
              <a:buNone/>
            </a:pPr>
            <a:r>
              <a:rPr lang="fr-FR" sz="2000" dirty="0">
                <a:solidFill>
                  <a:schemeClr val="tx1">
                    <a:lumMod val="50000"/>
                    <a:lumOff val="50000"/>
                  </a:schemeClr>
                </a:solidFill>
              </a:rPr>
              <a:t>Vos réponses:</a:t>
            </a:r>
          </a:p>
          <a:p>
            <a:pPr marL="0" indent="0">
              <a:buNone/>
            </a:pPr>
            <a:endParaRPr lang="fr-FR" sz="2000" dirty="0">
              <a:solidFill>
                <a:schemeClr val="tx1">
                  <a:lumMod val="50000"/>
                  <a:lumOff val="50000"/>
                </a:schemeClr>
              </a:solidFill>
            </a:endParaRPr>
          </a:p>
          <a:p>
            <a:pPr marL="0" indent="0">
              <a:buNone/>
            </a:pPr>
            <a:endParaRPr lang="fr-FR" sz="2000" dirty="0">
              <a:solidFill>
                <a:schemeClr val="tx1">
                  <a:lumMod val="50000"/>
                  <a:lumOff val="50000"/>
                </a:schemeClr>
              </a:solidFill>
            </a:endParaRPr>
          </a:p>
        </p:txBody>
      </p:sp>
      <p:grpSp>
        <p:nvGrpSpPr>
          <p:cNvPr id="7" name="Groupe 6">
            <a:extLst>
              <a:ext uri="{FF2B5EF4-FFF2-40B4-BE49-F238E27FC236}">
                <a16:creationId xmlns:a16="http://schemas.microsoft.com/office/drawing/2014/main" id="{730FD8CD-F67D-8D4A-90D7-9F63ED26107E}"/>
              </a:ext>
            </a:extLst>
          </p:cNvPr>
          <p:cNvGrpSpPr/>
          <p:nvPr/>
        </p:nvGrpSpPr>
        <p:grpSpPr>
          <a:xfrm>
            <a:off x="730068" y="367863"/>
            <a:ext cx="1871089" cy="1142241"/>
            <a:chOff x="1790469" y="6206074"/>
            <a:chExt cx="1034741" cy="637439"/>
          </a:xfrm>
        </p:grpSpPr>
        <p:pic>
          <p:nvPicPr>
            <p:cNvPr id="8" name="Image 7">
              <a:extLst>
                <a:ext uri="{FF2B5EF4-FFF2-40B4-BE49-F238E27FC236}">
                  <a16:creationId xmlns:a16="http://schemas.microsoft.com/office/drawing/2014/main" id="{FAB826FF-9E1F-A44D-ADAC-066AC02ED47D}"/>
                </a:ext>
              </a:extLst>
            </p:cNvPr>
            <p:cNvPicPr>
              <a:picLocks noChangeAspect="1"/>
            </p:cNvPicPr>
            <p:nvPr/>
          </p:nvPicPr>
          <p:blipFill>
            <a:blip r:embed="rId2">
              <a:duotone>
                <a:schemeClr val="accent5">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1872941" y="6206074"/>
              <a:ext cx="457201" cy="438913"/>
            </a:xfrm>
            <a:prstGeom prst="rect">
              <a:avLst/>
            </a:prstGeom>
          </p:spPr>
        </p:pic>
        <p:sp>
          <p:nvSpPr>
            <p:cNvPr id="9" name="ZoneTexte 8">
              <a:extLst>
                <a:ext uri="{FF2B5EF4-FFF2-40B4-BE49-F238E27FC236}">
                  <a16:creationId xmlns:a16="http://schemas.microsoft.com/office/drawing/2014/main" id="{A925DAD3-D599-1440-B058-A5897179E6FB}"/>
                </a:ext>
              </a:extLst>
            </p:cNvPr>
            <p:cNvSpPr txBox="1"/>
            <p:nvPr/>
          </p:nvSpPr>
          <p:spPr>
            <a:xfrm>
              <a:off x="1790469" y="6603491"/>
              <a:ext cx="1034741" cy="2400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r>
                <a:rPr kumimoji="0" lang="fr-FR" sz="16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rPr>
                <a:t>REPLAY</a:t>
              </a:r>
              <a:endParaRPr kumimoji="0" lang="fr-FR" sz="11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endParaRPr>
            </a:p>
          </p:txBody>
        </p:sp>
      </p:grpSp>
      <p:pic>
        <p:nvPicPr>
          <p:cNvPr id="10" name="Image 9">
            <a:extLst>
              <a:ext uri="{FF2B5EF4-FFF2-40B4-BE49-F238E27FC236}">
                <a16:creationId xmlns:a16="http://schemas.microsoft.com/office/drawing/2014/main" id="{194FE6EE-1B70-5943-8EAA-782790D031A1}"/>
              </a:ext>
            </a:extLst>
          </p:cNvPr>
          <p:cNvPicPr>
            <a:picLocks noChangeAspect="1"/>
          </p:cNvPicPr>
          <p:nvPr/>
        </p:nvPicPr>
        <p:blipFill>
          <a:blip r:embed="rId4">
            <a:duotone>
              <a:schemeClr val="accent5">
                <a:shade val="45000"/>
                <a:satMod val="135000"/>
              </a:schemeClr>
              <a:prstClr val="white"/>
            </a:duotone>
            <a:extLst>
              <a:ext uri="{837473B0-CC2E-450A-ABE3-18F120FF3D39}">
                <a1611:picAttrSrcUrl xmlns:a1611="http://schemas.microsoft.com/office/drawing/2016/11/main" r:id="rId5"/>
              </a:ext>
            </a:extLst>
          </a:blip>
          <a:stretch>
            <a:fillRect/>
          </a:stretch>
        </p:blipFill>
        <p:spPr>
          <a:xfrm>
            <a:off x="6807393" y="274638"/>
            <a:ext cx="2133600" cy="1289336"/>
          </a:xfrm>
          <a:prstGeom prst="rect">
            <a:avLst/>
          </a:prstGeom>
        </p:spPr>
      </p:pic>
    </p:spTree>
    <p:extLst>
      <p:ext uri="{BB962C8B-B14F-4D97-AF65-F5344CB8AC3E}">
        <p14:creationId xmlns:p14="http://schemas.microsoft.com/office/powerpoint/2010/main" val="2756666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pPr algn="ctr"/>
            <a:r>
              <a:rPr lang="fr-FR" dirty="0">
                <a:solidFill>
                  <a:schemeClr val="accent2"/>
                </a:solidFill>
              </a:rPr>
              <a:t>LE PLAN MARKETING</a:t>
            </a:r>
          </a:p>
        </p:txBody>
      </p:sp>
      <p:sp>
        <p:nvSpPr>
          <p:cNvPr id="3" name="Espace réservé du texte 2"/>
          <p:cNvSpPr>
            <a:spLocks noGrp="1"/>
          </p:cNvSpPr>
          <p:nvPr>
            <p:ph type="body" idx="4294967295"/>
          </p:nvPr>
        </p:nvSpPr>
        <p:spPr>
          <a:xfrm>
            <a:off x="5273963" y="3740727"/>
            <a:ext cx="3241964" cy="1801091"/>
          </a:xfrm>
          <a:noFill/>
        </p:spPr>
        <p:txBody>
          <a:bodyPr>
            <a:normAutofit fontScale="77500" lnSpcReduction="20000"/>
          </a:bodyPr>
          <a:lstStyle/>
          <a:p>
            <a:pPr marL="0" indent="0" algn="ctr">
              <a:buNone/>
            </a:pPr>
            <a:r>
              <a:rPr lang="fr-FR" b="1" dirty="0"/>
              <a:t>LES 4 P</a:t>
            </a:r>
          </a:p>
          <a:p>
            <a:pPr indent="377825"/>
            <a:r>
              <a:rPr lang="fr-FR" dirty="0"/>
              <a:t>PRODUCT</a:t>
            </a:r>
          </a:p>
          <a:p>
            <a:pPr indent="377825"/>
            <a:r>
              <a:rPr lang="fr-FR" dirty="0"/>
              <a:t>PRICE</a:t>
            </a:r>
          </a:p>
          <a:p>
            <a:pPr indent="377825"/>
            <a:r>
              <a:rPr lang="fr-FR" dirty="0"/>
              <a:t>PLACE</a:t>
            </a:r>
          </a:p>
          <a:p>
            <a:pPr indent="377825"/>
            <a:r>
              <a:rPr lang="fr-FR" dirty="0"/>
              <a:t>PROMOTION</a:t>
            </a:r>
          </a:p>
          <a:p>
            <a:endParaRPr lang="fr-FR" dirty="0"/>
          </a:p>
          <a:p>
            <a:endParaRPr lang="fr-FR" dirty="0"/>
          </a:p>
          <a:p>
            <a:pPr marL="360363" indent="0">
              <a:buNone/>
            </a:pPr>
            <a:r>
              <a:rPr lang="fr-FR" dirty="0">
                <a:solidFill>
                  <a:srgbClr val="0070C0"/>
                </a:solidFill>
                <a:hlinkClick r:id="rId2">
                  <a:extLst>
                    <a:ext uri="{A12FA001-AC4F-418D-AE19-62706E023703}">
                      <ahyp:hlinkClr xmlns:ahyp="http://schemas.microsoft.com/office/drawing/2018/hyperlinkcolor" val="tx"/>
                    </a:ext>
                  </a:extLst>
                </a:hlinkClick>
              </a:rPr>
              <a:t>https://youtu.be/qfgZ_VeZKks</a:t>
            </a:r>
            <a:endParaRPr lang="fr-FR" dirty="0">
              <a:solidFill>
                <a:srgbClr val="0070C0"/>
              </a:solidFill>
            </a:endParaRPr>
          </a:p>
          <a:p>
            <a:endParaRPr lang="fr-FR" dirty="0"/>
          </a:p>
        </p:txBody>
      </p:sp>
      <p:sp>
        <p:nvSpPr>
          <p:cNvPr id="4" name="Larme 3">
            <a:extLst>
              <a:ext uri="{FF2B5EF4-FFF2-40B4-BE49-F238E27FC236}">
                <a16:creationId xmlns:a16="http://schemas.microsoft.com/office/drawing/2014/main" id="{21F6EB19-4A0F-AB40-9D72-477E2D05484E}"/>
              </a:ext>
            </a:extLst>
          </p:cNvPr>
          <p:cNvSpPr/>
          <p:nvPr/>
        </p:nvSpPr>
        <p:spPr>
          <a:xfrm>
            <a:off x="7438736" y="3740727"/>
            <a:ext cx="1474519" cy="1097969"/>
          </a:xfrm>
          <a:prstGeom prst="teardrop">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latin typeface="Calibri"/>
                <a:ea typeface="+mn-ea"/>
                <a:cs typeface="+mn-cs"/>
              </a:rPr>
              <a:t>PRATIQUE</a:t>
            </a:r>
          </a:p>
        </p:txBody>
      </p:sp>
    </p:spTree>
    <p:extLst>
      <p:ext uri="{BB962C8B-B14F-4D97-AF65-F5344CB8AC3E}">
        <p14:creationId xmlns:p14="http://schemas.microsoft.com/office/powerpoint/2010/main" val="198455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76707"/>
          </a:xfrm>
        </p:spPr>
        <p:txBody>
          <a:bodyPr>
            <a:normAutofit fontScale="90000"/>
          </a:bodyPr>
          <a:lstStyle/>
          <a:p>
            <a:r>
              <a:rPr lang="fr-FR" dirty="0"/>
              <a:t>OFFRE</a:t>
            </a:r>
          </a:p>
        </p:txBody>
      </p:sp>
      <p:sp>
        <p:nvSpPr>
          <p:cNvPr id="3" name="Espace réservé du contenu 2"/>
          <p:cNvSpPr>
            <a:spLocks noGrp="1"/>
          </p:cNvSpPr>
          <p:nvPr>
            <p:ph idx="4294967295"/>
          </p:nvPr>
        </p:nvSpPr>
        <p:spPr>
          <a:xfrm>
            <a:off x="304800" y="1265382"/>
            <a:ext cx="8382000" cy="4333442"/>
          </a:xfrm>
        </p:spPr>
        <p:txBody>
          <a:bodyPr>
            <a:normAutofit/>
          </a:bodyPr>
          <a:lstStyle/>
          <a:p>
            <a:pPr marL="0" indent="0" algn="ctr">
              <a:buNone/>
            </a:pPr>
            <a:r>
              <a:rPr lang="fr-FR" sz="1600" b="1" dirty="0"/>
              <a:t>MISE EN SITUATION</a:t>
            </a:r>
          </a:p>
          <a:p>
            <a:pPr marL="0" indent="0" algn="ctr">
              <a:lnSpc>
                <a:spcPct val="150000"/>
              </a:lnSpc>
              <a:buNone/>
            </a:pPr>
            <a:endParaRPr lang="fr-FR" sz="1600" b="1" dirty="0">
              <a:solidFill>
                <a:schemeClr val="tx1">
                  <a:lumMod val="65000"/>
                  <a:lumOff val="35000"/>
                </a:schemeClr>
              </a:solidFill>
            </a:endParaRPr>
          </a:p>
          <a:p>
            <a:pPr marL="285750" indent="-285750" algn="ctr">
              <a:lnSpc>
                <a:spcPct val="150000"/>
              </a:lnSpc>
              <a:buFont typeface="Wingdings" pitchFamily="2" charset="2"/>
              <a:buChar char="v"/>
            </a:pPr>
            <a:r>
              <a:rPr lang="fr-FR" sz="1600" b="1" dirty="0">
                <a:solidFill>
                  <a:schemeClr val="tx1">
                    <a:lumMod val="65000"/>
                    <a:lumOff val="35000"/>
                  </a:schemeClr>
                </a:solidFill>
              </a:rPr>
              <a:t>Quelle est votre offre ?</a:t>
            </a:r>
          </a:p>
          <a:p>
            <a:pPr marL="285750" indent="-285750" algn="ctr">
              <a:lnSpc>
                <a:spcPct val="150000"/>
              </a:lnSpc>
              <a:buFont typeface="Wingdings" pitchFamily="2" charset="2"/>
              <a:buChar char="v"/>
            </a:pPr>
            <a:r>
              <a:rPr lang="fr-FR" sz="1600" b="1" dirty="0">
                <a:solidFill>
                  <a:schemeClr val="tx1">
                    <a:lumMod val="65000"/>
                    <a:lumOff val="35000"/>
                  </a:schemeClr>
                </a:solidFill>
              </a:rPr>
              <a:t>Comment allez vous la présenter ?</a:t>
            </a:r>
          </a:p>
          <a:p>
            <a:pPr marL="285750" indent="-285750" algn="ctr">
              <a:lnSpc>
                <a:spcPct val="150000"/>
              </a:lnSpc>
              <a:buFont typeface="Wingdings" pitchFamily="2" charset="2"/>
              <a:buChar char="v"/>
            </a:pPr>
            <a:r>
              <a:rPr lang="fr-FR" sz="1600" b="1" dirty="0">
                <a:solidFill>
                  <a:schemeClr val="tx1">
                    <a:lumMod val="65000"/>
                    <a:lumOff val="35000"/>
                  </a:schemeClr>
                </a:solidFill>
              </a:rPr>
              <a:t>Comment allez vous parler de votre discipline, votre coaching autour de vous ?</a:t>
            </a:r>
          </a:p>
          <a:p>
            <a:pPr marL="285750" indent="-285750" algn="ctr">
              <a:lnSpc>
                <a:spcPct val="150000"/>
              </a:lnSpc>
              <a:buFont typeface="Wingdings" pitchFamily="2" charset="2"/>
              <a:buChar char="v"/>
            </a:pPr>
            <a:r>
              <a:rPr lang="fr-FR" sz="1600" b="1" dirty="0">
                <a:solidFill>
                  <a:schemeClr val="tx1">
                    <a:lumMod val="65000"/>
                    <a:lumOff val="35000"/>
                  </a:schemeClr>
                </a:solidFill>
              </a:rPr>
              <a:t>En 1 Phrase Comment vous présentez vous ?</a:t>
            </a:r>
          </a:p>
          <a:p>
            <a:pPr marL="285750" indent="-285750" algn="ctr">
              <a:lnSpc>
                <a:spcPct val="150000"/>
              </a:lnSpc>
              <a:buFont typeface="Wingdings" pitchFamily="2" charset="2"/>
              <a:buChar char="v"/>
            </a:pPr>
            <a:r>
              <a:rPr lang="fr-FR" sz="1600" b="1" dirty="0">
                <a:solidFill>
                  <a:schemeClr val="tx1">
                    <a:lumMod val="65000"/>
                    <a:lumOff val="35000"/>
                  </a:schemeClr>
                </a:solidFill>
              </a:rPr>
              <a:t>Et comment détaillez vous ?</a:t>
            </a:r>
          </a:p>
        </p:txBody>
      </p:sp>
      <p:sp>
        <p:nvSpPr>
          <p:cNvPr id="4" name="Larme 3">
            <a:extLst>
              <a:ext uri="{FF2B5EF4-FFF2-40B4-BE49-F238E27FC236}">
                <a16:creationId xmlns:a16="http://schemas.microsoft.com/office/drawing/2014/main" id="{8ABE8C4F-5580-0E44-B4E6-77A0C59C56C4}"/>
              </a:ext>
            </a:extLst>
          </p:cNvPr>
          <p:cNvSpPr/>
          <p:nvPr/>
        </p:nvSpPr>
        <p:spPr>
          <a:xfrm>
            <a:off x="3152898" y="4702721"/>
            <a:ext cx="2838203" cy="1779794"/>
          </a:xfrm>
          <a:prstGeom prst="teardrop">
            <a:avLst>
              <a:gd name="adj" fmla="val 133028"/>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C00000"/>
                </a:solidFill>
                <a:effectLst/>
                <a:uLnTx/>
                <a:uFillTx/>
                <a:latin typeface="Calibri"/>
                <a:ea typeface="+mn-ea"/>
                <a:cs typeface="+mn-cs"/>
              </a:rPr>
              <a:t>30 min de préparation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C00000"/>
                </a:solidFill>
                <a:effectLst/>
                <a:uLnTx/>
                <a:uFillTx/>
                <a:latin typeface="Calibri"/>
                <a:ea typeface="+mn-ea"/>
                <a:cs typeface="+mn-cs"/>
              </a:rPr>
              <a:t>5 min de présentation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C00000"/>
                </a:solidFill>
                <a:effectLst/>
                <a:uLnTx/>
                <a:uFillTx/>
                <a:latin typeface="Calibri"/>
                <a:ea typeface="+mn-ea"/>
                <a:cs typeface="+mn-cs"/>
              </a:rPr>
              <a:t>5 min de </a:t>
            </a:r>
            <a:r>
              <a:rPr kumimoji="0" lang="fr-FR" sz="1400" b="0" i="0" u="none" strike="noStrike" kern="1200" cap="none" spc="0" normalizeH="0" baseline="0" noProof="0" dirty="0" err="1">
                <a:ln>
                  <a:noFill/>
                </a:ln>
                <a:solidFill>
                  <a:srgbClr val="C00000"/>
                </a:solidFill>
                <a:effectLst/>
                <a:uLnTx/>
                <a:uFillTx/>
                <a:latin typeface="Calibri"/>
                <a:ea typeface="+mn-ea"/>
                <a:cs typeface="+mn-cs"/>
              </a:rPr>
              <a:t>debrief</a:t>
            </a:r>
            <a:r>
              <a:rPr kumimoji="0" lang="fr-FR" sz="1400" b="0" i="0" u="none" strike="noStrike" kern="1200" cap="none" spc="0" normalizeH="0" baseline="0" noProof="0" dirty="0">
                <a:ln>
                  <a:noFill/>
                </a:ln>
                <a:solidFill>
                  <a:srgbClr val="C00000"/>
                </a:solidFill>
                <a:effectLst/>
                <a:uLnTx/>
                <a:uFillTx/>
                <a:latin typeface="Calibri"/>
                <a:ea typeface="+mn-ea"/>
                <a:cs typeface="+mn-cs"/>
              </a:rPr>
              <a:t> par personne</a:t>
            </a:r>
          </a:p>
        </p:txBody>
      </p:sp>
      <p:sp>
        <p:nvSpPr>
          <p:cNvPr id="10" name="Espace réservé du numéro de diapositive 1">
            <a:extLst>
              <a:ext uri="{FF2B5EF4-FFF2-40B4-BE49-F238E27FC236}">
                <a16:creationId xmlns:a16="http://schemas.microsoft.com/office/drawing/2014/main" id="{37FACF64-3CB7-7B30-8BC1-0E8B70E58CC3}"/>
              </a:ext>
            </a:extLst>
          </p:cNvPr>
          <p:cNvSpPr>
            <a:spLocks noGrp="1"/>
          </p:cNvSpPr>
          <p:nvPr>
            <p:ph type="sldNum" sz="quarter" idx="12"/>
          </p:nvPr>
        </p:nvSpPr>
        <p:spPr>
          <a:xfrm>
            <a:off x="6486363" y="63563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Tree>
    <p:extLst>
      <p:ext uri="{BB962C8B-B14F-4D97-AF65-F5344CB8AC3E}">
        <p14:creationId xmlns:p14="http://schemas.microsoft.com/office/powerpoint/2010/main" val="390506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93364E-4091-A648-908D-5CD0D31EDEA0}"/>
              </a:ext>
            </a:extLst>
          </p:cNvPr>
          <p:cNvSpPr>
            <a:spLocks noGrp="1"/>
          </p:cNvSpPr>
          <p:nvPr>
            <p:ph type="title"/>
          </p:nvPr>
        </p:nvSpPr>
        <p:spPr/>
        <p:txBody>
          <a:bodyPr>
            <a:normAutofit/>
          </a:bodyPr>
          <a:lstStyle/>
          <a:p>
            <a:r>
              <a:rPr lang="fr-FR" sz="4000" dirty="0"/>
              <a:t>VOS RÉPONSES</a:t>
            </a:r>
          </a:p>
        </p:txBody>
      </p:sp>
      <p:sp>
        <p:nvSpPr>
          <p:cNvPr id="12" name="Espace réservé du numéro de diapositive 1">
            <a:extLst>
              <a:ext uri="{FF2B5EF4-FFF2-40B4-BE49-F238E27FC236}">
                <a16:creationId xmlns:a16="http://schemas.microsoft.com/office/drawing/2014/main" id="{55CCCDBB-E7A2-ABB9-FC56-5CFA7D3206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
        <p:nvSpPr>
          <p:cNvPr id="3" name="Espace réservé du contenu 2">
            <a:extLst>
              <a:ext uri="{FF2B5EF4-FFF2-40B4-BE49-F238E27FC236}">
                <a16:creationId xmlns:a16="http://schemas.microsoft.com/office/drawing/2014/main" id="{7F076948-D8C3-444C-AE02-743483FA372C}"/>
              </a:ext>
            </a:extLst>
          </p:cNvPr>
          <p:cNvSpPr>
            <a:spLocks noGrp="1"/>
          </p:cNvSpPr>
          <p:nvPr>
            <p:ph idx="4294967295"/>
          </p:nvPr>
        </p:nvSpPr>
        <p:spPr>
          <a:xfrm>
            <a:off x="1325563" y="1735138"/>
            <a:ext cx="7818437" cy="4440237"/>
          </a:xfrm>
        </p:spPr>
        <p:txBody>
          <a:bodyPr>
            <a:normAutofit/>
          </a:bodyPr>
          <a:lstStyle/>
          <a:p>
            <a:pPr marL="0" indent="0">
              <a:buNone/>
            </a:pPr>
            <a:endParaRPr lang="fr-FR" sz="2000" dirty="0">
              <a:solidFill>
                <a:schemeClr val="tx1">
                  <a:lumMod val="50000"/>
                  <a:lumOff val="50000"/>
                </a:schemeClr>
              </a:solidFill>
            </a:endParaRPr>
          </a:p>
          <a:p>
            <a:pPr marL="0" indent="0">
              <a:buNone/>
            </a:pPr>
            <a:r>
              <a:rPr lang="fr-FR" sz="2000" dirty="0">
                <a:solidFill>
                  <a:schemeClr val="tx1">
                    <a:lumMod val="50000"/>
                    <a:lumOff val="50000"/>
                  </a:schemeClr>
                </a:solidFill>
              </a:rPr>
              <a:t>Vos réponses:</a:t>
            </a:r>
          </a:p>
          <a:p>
            <a:pPr marL="0" indent="0">
              <a:buNone/>
            </a:pPr>
            <a:endParaRPr lang="fr-FR" sz="2000" dirty="0">
              <a:solidFill>
                <a:schemeClr val="tx1">
                  <a:lumMod val="50000"/>
                  <a:lumOff val="50000"/>
                </a:schemeClr>
              </a:solidFill>
            </a:endParaRPr>
          </a:p>
          <a:p>
            <a:pPr marL="0" indent="0">
              <a:buNone/>
            </a:pPr>
            <a:endParaRPr lang="fr-FR" sz="2000" dirty="0">
              <a:solidFill>
                <a:schemeClr val="tx1">
                  <a:lumMod val="50000"/>
                  <a:lumOff val="50000"/>
                </a:schemeClr>
              </a:solidFill>
            </a:endParaRPr>
          </a:p>
        </p:txBody>
      </p:sp>
      <p:grpSp>
        <p:nvGrpSpPr>
          <p:cNvPr id="7" name="Groupe 6">
            <a:extLst>
              <a:ext uri="{FF2B5EF4-FFF2-40B4-BE49-F238E27FC236}">
                <a16:creationId xmlns:a16="http://schemas.microsoft.com/office/drawing/2014/main" id="{730FD8CD-F67D-8D4A-90D7-9F63ED26107E}"/>
              </a:ext>
            </a:extLst>
          </p:cNvPr>
          <p:cNvGrpSpPr/>
          <p:nvPr/>
        </p:nvGrpSpPr>
        <p:grpSpPr>
          <a:xfrm>
            <a:off x="730068" y="367863"/>
            <a:ext cx="1871089" cy="1142241"/>
            <a:chOff x="1790469" y="6206074"/>
            <a:chExt cx="1034741" cy="637439"/>
          </a:xfrm>
        </p:grpSpPr>
        <p:pic>
          <p:nvPicPr>
            <p:cNvPr id="8" name="Image 7">
              <a:extLst>
                <a:ext uri="{FF2B5EF4-FFF2-40B4-BE49-F238E27FC236}">
                  <a16:creationId xmlns:a16="http://schemas.microsoft.com/office/drawing/2014/main" id="{FAB826FF-9E1F-A44D-ADAC-066AC02ED47D}"/>
                </a:ext>
              </a:extLst>
            </p:cNvPr>
            <p:cNvPicPr>
              <a:picLocks noChangeAspect="1"/>
            </p:cNvPicPr>
            <p:nvPr/>
          </p:nvPicPr>
          <p:blipFill>
            <a:blip r:embed="rId2">
              <a:duotone>
                <a:schemeClr val="accent5">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1872941" y="6206074"/>
              <a:ext cx="457201" cy="438913"/>
            </a:xfrm>
            <a:prstGeom prst="rect">
              <a:avLst/>
            </a:prstGeom>
          </p:spPr>
        </p:pic>
        <p:sp>
          <p:nvSpPr>
            <p:cNvPr id="9" name="ZoneTexte 8">
              <a:extLst>
                <a:ext uri="{FF2B5EF4-FFF2-40B4-BE49-F238E27FC236}">
                  <a16:creationId xmlns:a16="http://schemas.microsoft.com/office/drawing/2014/main" id="{A925DAD3-D599-1440-B058-A5897179E6FB}"/>
                </a:ext>
              </a:extLst>
            </p:cNvPr>
            <p:cNvSpPr txBox="1"/>
            <p:nvPr/>
          </p:nvSpPr>
          <p:spPr>
            <a:xfrm>
              <a:off x="1790469" y="6603491"/>
              <a:ext cx="1034741" cy="2400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r>
                <a:rPr kumimoji="0" lang="fr-FR" sz="16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rPr>
                <a:t>REPLAY</a:t>
              </a:r>
              <a:endParaRPr kumimoji="0" lang="fr-FR" sz="11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endParaRPr>
            </a:p>
          </p:txBody>
        </p:sp>
      </p:grpSp>
      <p:pic>
        <p:nvPicPr>
          <p:cNvPr id="10" name="Image 9">
            <a:extLst>
              <a:ext uri="{FF2B5EF4-FFF2-40B4-BE49-F238E27FC236}">
                <a16:creationId xmlns:a16="http://schemas.microsoft.com/office/drawing/2014/main" id="{194FE6EE-1B70-5943-8EAA-782790D031A1}"/>
              </a:ext>
            </a:extLst>
          </p:cNvPr>
          <p:cNvPicPr>
            <a:picLocks noChangeAspect="1"/>
          </p:cNvPicPr>
          <p:nvPr/>
        </p:nvPicPr>
        <p:blipFill>
          <a:blip r:embed="rId4">
            <a:duotone>
              <a:schemeClr val="accent5">
                <a:shade val="45000"/>
                <a:satMod val="135000"/>
              </a:schemeClr>
              <a:prstClr val="white"/>
            </a:duotone>
            <a:extLst>
              <a:ext uri="{837473B0-CC2E-450A-ABE3-18F120FF3D39}">
                <a1611:picAttrSrcUrl xmlns:a1611="http://schemas.microsoft.com/office/drawing/2016/11/main" r:id="rId5"/>
              </a:ext>
            </a:extLst>
          </a:blip>
          <a:stretch>
            <a:fillRect/>
          </a:stretch>
        </p:blipFill>
        <p:spPr>
          <a:xfrm>
            <a:off x="6807393" y="274638"/>
            <a:ext cx="2133600" cy="1289336"/>
          </a:xfrm>
          <a:prstGeom prst="rect">
            <a:avLst/>
          </a:prstGeom>
        </p:spPr>
      </p:pic>
    </p:spTree>
    <p:extLst>
      <p:ext uri="{BB962C8B-B14F-4D97-AF65-F5344CB8AC3E}">
        <p14:creationId xmlns:p14="http://schemas.microsoft.com/office/powerpoint/2010/main" val="274290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D3A07F9-8965-ED49-BECF-7F1E56E35CED}"/>
              </a:ext>
            </a:extLst>
          </p:cNvPr>
          <p:cNvSpPr>
            <a:spLocks noGrp="1"/>
          </p:cNvSpPr>
          <p:nvPr>
            <p:ph type="title"/>
          </p:nvPr>
        </p:nvSpPr>
        <p:spPr>
          <a:xfrm>
            <a:off x="457200" y="274638"/>
            <a:ext cx="8229600" cy="648998"/>
          </a:xfrm>
        </p:spPr>
        <p:txBody>
          <a:bodyPr>
            <a:normAutofit fontScale="90000"/>
          </a:bodyPr>
          <a:lstStyle/>
          <a:p>
            <a:r>
              <a:rPr lang="fr-FR" dirty="0"/>
              <a:t>OFFRE</a:t>
            </a:r>
          </a:p>
        </p:txBody>
      </p:sp>
      <p:sp>
        <p:nvSpPr>
          <p:cNvPr id="2" name="Espace réservé du contenu 1">
            <a:extLst>
              <a:ext uri="{FF2B5EF4-FFF2-40B4-BE49-F238E27FC236}">
                <a16:creationId xmlns:a16="http://schemas.microsoft.com/office/drawing/2014/main" id="{2BA7F5EB-3F86-2548-AD55-3FAD68FD2401}"/>
              </a:ext>
            </a:extLst>
          </p:cNvPr>
          <p:cNvSpPr>
            <a:spLocks noGrp="1"/>
          </p:cNvSpPr>
          <p:nvPr>
            <p:ph idx="4294967295"/>
          </p:nvPr>
        </p:nvSpPr>
        <p:spPr>
          <a:xfrm>
            <a:off x="457200" y="1065213"/>
            <a:ext cx="8229600" cy="5233987"/>
          </a:xfrm>
        </p:spPr>
        <p:txBody>
          <a:bodyPr>
            <a:normAutofit/>
          </a:bodyPr>
          <a:lstStyle/>
          <a:p>
            <a:pPr marL="0" indent="0" algn="ctr">
              <a:buNone/>
            </a:pPr>
            <a:r>
              <a:rPr lang="fr-FR" sz="1400" b="1" dirty="0"/>
              <a:t>DEBRIEF</a:t>
            </a:r>
          </a:p>
          <a:p>
            <a:endParaRPr lang="fr-FR" sz="300" dirty="0"/>
          </a:p>
          <a:p>
            <a:pPr marL="0" indent="0">
              <a:buNone/>
            </a:pPr>
            <a:r>
              <a:rPr lang="fr-FR" sz="1400" b="1" u="sng" dirty="0"/>
              <a:t>Se présenter</a:t>
            </a:r>
          </a:p>
          <a:p>
            <a:pPr marL="0" indent="0">
              <a:buNone/>
            </a:pPr>
            <a:r>
              <a:rPr lang="fr-FR" sz="1400" dirty="0">
                <a:solidFill>
                  <a:schemeClr val="tx1">
                    <a:lumMod val="65000"/>
                    <a:lumOff val="35000"/>
                  </a:schemeClr>
                </a:solidFill>
              </a:rPr>
              <a:t>Être claire, simple, court, impactant, parler aux gens avec des termes connus.</a:t>
            </a:r>
          </a:p>
          <a:p>
            <a:endParaRPr lang="fr-FR" sz="1400" dirty="0">
              <a:solidFill>
                <a:schemeClr val="tx1">
                  <a:lumMod val="65000"/>
                  <a:lumOff val="35000"/>
                </a:schemeClr>
              </a:solidFill>
            </a:endParaRPr>
          </a:p>
          <a:p>
            <a:pPr marL="0" indent="0">
              <a:buNone/>
            </a:pPr>
            <a:r>
              <a:rPr lang="fr-FR" sz="1400" b="1" dirty="0">
                <a:solidFill>
                  <a:schemeClr val="accent1"/>
                </a:solidFill>
              </a:rPr>
              <a:t>1/TITRE</a:t>
            </a:r>
          </a:p>
          <a:p>
            <a:pPr marL="0" indent="0">
              <a:buNone/>
            </a:pPr>
            <a:r>
              <a:rPr lang="fr-FR" sz="1400" dirty="0">
                <a:solidFill>
                  <a:schemeClr val="tx1">
                    <a:lumMod val="65000"/>
                    <a:lumOff val="35000"/>
                  </a:schemeClr>
                </a:solidFill>
              </a:rPr>
              <a:t>Conseiller ou coach bien être</a:t>
            </a:r>
          </a:p>
          <a:p>
            <a:endParaRPr lang="fr-FR" sz="1400" dirty="0">
              <a:solidFill>
                <a:schemeClr val="tx1">
                  <a:lumMod val="65000"/>
                  <a:lumOff val="35000"/>
                </a:schemeClr>
              </a:solidFill>
            </a:endParaRPr>
          </a:p>
          <a:p>
            <a:pPr marL="0" indent="0">
              <a:buNone/>
            </a:pPr>
            <a:r>
              <a:rPr lang="fr-FR" sz="1400" b="1" dirty="0">
                <a:solidFill>
                  <a:schemeClr val="accent1"/>
                </a:solidFill>
              </a:rPr>
              <a:t>2/ MISSION</a:t>
            </a:r>
          </a:p>
          <a:p>
            <a:pPr marL="0" indent="0">
              <a:buNone/>
            </a:pPr>
            <a:r>
              <a:rPr lang="fr-FR" sz="1400" dirty="0">
                <a:solidFill>
                  <a:schemeClr val="tx1">
                    <a:lumMod val="65000"/>
                    <a:lumOff val="35000"/>
                  </a:schemeClr>
                </a:solidFill>
              </a:rPr>
              <a:t>Aider les personnes à se sentir mieux, à s’apaiser, à améliorer leur bien être (mental)</a:t>
            </a:r>
          </a:p>
          <a:p>
            <a:endParaRPr lang="fr-FR" sz="1400" dirty="0">
              <a:solidFill>
                <a:schemeClr val="tx1">
                  <a:lumMod val="65000"/>
                  <a:lumOff val="35000"/>
                </a:schemeClr>
              </a:solidFill>
            </a:endParaRPr>
          </a:p>
          <a:p>
            <a:pPr marL="0" indent="0">
              <a:buNone/>
            </a:pPr>
            <a:r>
              <a:rPr lang="fr-FR" sz="1400" b="1" dirty="0">
                <a:solidFill>
                  <a:schemeClr val="accent1"/>
                </a:solidFill>
              </a:rPr>
              <a:t>3/ DÉTAILS</a:t>
            </a:r>
          </a:p>
          <a:p>
            <a:pPr marL="0" indent="0">
              <a:buNone/>
            </a:pPr>
            <a:r>
              <a:rPr lang="fr-FR" sz="1400" dirty="0">
                <a:solidFill>
                  <a:schemeClr val="tx1">
                    <a:lumMod val="65000"/>
                    <a:lumOff val="35000"/>
                  </a:schemeClr>
                </a:solidFill>
              </a:rPr>
              <a:t>Ca passe par la gestion de stress, gestion des émotions, développement personnel, hygiène de vie, communication, confiance en soi, motivation</a:t>
            </a:r>
          </a:p>
          <a:p>
            <a:endParaRPr lang="fr-FR" sz="1400" dirty="0">
              <a:solidFill>
                <a:schemeClr val="tx1">
                  <a:lumMod val="65000"/>
                  <a:lumOff val="35000"/>
                </a:schemeClr>
              </a:solidFill>
            </a:endParaRPr>
          </a:p>
          <a:p>
            <a:pPr marL="0" indent="0">
              <a:buNone/>
            </a:pPr>
            <a:r>
              <a:rPr lang="fr-FR" sz="1400" b="1" dirty="0">
                <a:solidFill>
                  <a:schemeClr val="accent1"/>
                </a:solidFill>
              </a:rPr>
              <a:t>4/ PRÉCISIONS</a:t>
            </a:r>
          </a:p>
          <a:p>
            <a:pPr marL="0" indent="0">
              <a:buNone/>
            </a:pPr>
            <a:r>
              <a:rPr lang="fr-FR" sz="1400" dirty="0">
                <a:solidFill>
                  <a:schemeClr val="tx1">
                    <a:lumMod val="65000"/>
                    <a:lumOff val="35000"/>
                  </a:schemeClr>
                </a:solidFill>
              </a:rPr>
              <a:t>Des outils tels que la méditation, la relaxation, la cohérence cardiaque, l’automassage (médecine chinoise), …</a:t>
            </a:r>
          </a:p>
          <a:p>
            <a:endParaRPr lang="fr-FR" sz="1400" dirty="0">
              <a:solidFill>
                <a:schemeClr val="tx1">
                  <a:lumMod val="65000"/>
                  <a:lumOff val="35000"/>
                </a:schemeClr>
              </a:solidFill>
            </a:endParaRPr>
          </a:p>
          <a:p>
            <a:pPr marL="0" indent="0">
              <a:buNone/>
            </a:pPr>
            <a:r>
              <a:rPr lang="fr-FR" sz="1400" dirty="0">
                <a:sym typeface="Wingdings" pitchFamily="2" charset="2"/>
              </a:rPr>
              <a:t>A VOUS DE JOUER</a:t>
            </a:r>
          </a:p>
          <a:p>
            <a:pPr marL="0" indent="0">
              <a:buNone/>
            </a:pPr>
            <a:r>
              <a:rPr lang="fr-FR" sz="1400" dirty="0">
                <a:solidFill>
                  <a:schemeClr val="tx1">
                    <a:lumMod val="65000"/>
                    <a:lumOff val="35000"/>
                  </a:schemeClr>
                </a:solidFill>
                <a:sym typeface="Wingdings" pitchFamily="2" charset="2"/>
              </a:rPr>
              <a:t> Entrainez vous avec votre entourage, demandez leur si ils ont compris…</a:t>
            </a:r>
            <a:endParaRPr lang="fr-FR" sz="1400" dirty="0">
              <a:solidFill>
                <a:schemeClr val="tx1">
                  <a:lumMod val="65000"/>
                  <a:lumOff val="35000"/>
                </a:schemeClr>
              </a:solidFill>
            </a:endParaRPr>
          </a:p>
        </p:txBody>
      </p:sp>
      <p:sp>
        <p:nvSpPr>
          <p:cNvPr id="4" name="Espace réservé du numéro de diapositive 1">
            <a:extLst>
              <a:ext uri="{FF2B5EF4-FFF2-40B4-BE49-F238E27FC236}">
                <a16:creationId xmlns:a16="http://schemas.microsoft.com/office/drawing/2014/main" id="{92C1625E-6900-FB24-41CC-3C0D1D6B7A20}"/>
              </a:ext>
            </a:extLst>
          </p:cNvPr>
          <p:cNvSpPr>
            <a:spLocks noGrp="1"/>
          </p:cNvSpPr>
          <p:nvPr>
            <p:ph type="sldNum" sz="quarter" idx="12"/>
          </p:nvPr>
        </p:nvSpPr>
        <p:spPr>
          <a:xfrm>
            <a:off x="6486363" y="63563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Tree>
    <p:extLst>
      <p:ext uri="{BB962C8B-B14F-4D97-AF65-F5344CB8AC3E}">
        <p14:creationId xmlns:p14="http://schemas.microsoft.com/office/powerpoint/2010/main" val="222488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93364E-4091-A648-908D-5CD0D31EDEA0}"/>
              </a:ext>
            </a:extLst>
          </p:cNvPr>
          <p:cNvSpPr>
            <a:spLocks noGrp="1"/>
          </p:cNvSpPr>
          <p:nvPr>
            <p:ph type="title"/>
          </p:nvPr>
        </p:nvSpPr>
        <p:spPr/>
        <p:txBody>
          <a:bodyPr>
            <a:normAutofit/>
          </a:bodyPr>
          <a:lstStyle/>
          <a:p>
            <a:r>
              <a:rPr lang="fr-FR" sz="4000" dirty="0"/>
              <a:t>VOS IMPRESSIONS</a:t>
            </a:r>
          </a:p>
        </p:txBody>
      </p:sp>
      <p:sp>
        <p:nvSpPr>
          <p:cNvPr id="12" name="Espace réservé du numéro de diapositive 1">
            <a:extLst>
              <a:ext uri="{FF2B5EF4-FFF2-40B4-BE49-F238E27FC236}">
                <a16:creationId xmlns:a16="http://schemas.microsoft.com/office/drawing/2014/main" id="{55CCCDBB-E7A2-ABB9-FC56-5CFA7D3206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
        <p:nvSpPr>
          <p:cNvPr id="3" name="Espace réservé du contenu 2">
            <a:extLst>
              <a:ext uri="{FF2B5EF4-FFF2-40B4-BE49-F238E27FC236}">
                <a16:creationId xmlns:a16="http://schemas.microsoft.com/office/drawing/2014/main" id="{7F076948-D8C3-444C-AE02-743483FA372C}"/>
              </a:ext>
            </a:extLst>
          </p:cNvPr>
          <p:cNvSpPr>
            <a:spLocks noGrp="1"/>
          </p:cNvSpPr>
          <p:nvPr>
            <p:ph idx="4294967295"/>
          </p:nvPr>
        </p:nvSpPr>
        <p:spPr>
          <a:xfrm>
            <a:off x="1325563" y="1735138"/>
            <a:ext cx="7818437" cy="4440237"/>
          </a:xfrm>
        </p:spPr>
        <p:txBody>
          <a:bodyPr>
            <a:normAutofit/>
          </a:bodyPr>
          <a:lstStyle/>
          <a:p>
            <a:pPr marL="0" indent="0">
              <a:buNone/>
            </a:pPr>
            <a:endParaRPr lang="fr-FR" sz="2000" dirty="0">
              <a:solidFill>
                <a:schemeClr val="tx1">
                  <a:lumMod val="50000"/>
                  <a:lumOff val="50000"/>
                </a:schemeClr>
              </a:solidFill>
            </a:endParaRPr>
          </a:p>
          <a:p>
            <a:pPr marL="0" indent="0">
              <a:buNone/>
            </a:pPr>
            <a:r>
              <a:rPr lang="fr-FR" sz="2000" dirty="0">
                <a:solidFill>
                  <a:schemeClr val="tx1">
                    <a:lumMod val="50000"/>
                    <a:lumOff val="50000"/>
                  </a:schemeClr>
                </a:solidFill>
              </a:rPr>
              <a:t>Vos réponses:</a:t>
            </a:r>
          </a:p>
          <a:p>
            <a:pPr marL="0" indent="0">
              <a:buNone/>
            </a:pPr>
            <a:endParaRPr lang="fr-FR" sz="2000" dirty="0">
              <a:solidFill>
                <a:schemeClr val="tx1">
                  <a:lumMod val="50000"/>
                  <a:lumOff val="50000"/>
                </a:schemeClr>
              </a:solidFill>
            </a:endParaRPr>
          </a:p>
          <a:p>
            <a:pPr marL="0" indent="0">
              <a:buNone/>
            </a:pPr>
            <a:endParaRPr lang="fr-FR" sz="2000" dirty="0">
              <a:solidFill>
                <a:schemeClr val="tx1">
                  <a:lumMod val="50000"/>
                  <a:lumOff val="50000"/>
                </a:schemeClr>
              </a:solidFill>
            </a:endParaRPr>
          </a:p>
        </p:txBody>
      </p:sp>
      <p:grpSp>
        <p:nvGrpSpPr>
          <p:cNvPr id="7" name="Groupe 6">
            <a:extLst>
              <a:ext uri="{FF2B5EF4-FFF2-40B4-BE49-F238E27FC236}">
                <a16:creationId xmlns:a16="http://schemas.microsoft.com/office/drawing/2014/main" id="{730FD8CD-F67D-8D4A-90D7-9F63ED26107E}"/>
              </a:ext>
            </a:extLst>
          </p:cNvPr>
          <p:cNvGrpSpPr/>
          <p:nvPr/>
        </p:nvGrpSpPr>
        <p:grpSpPr>
          <a:xfrm>
            <a:off x="730068" y="367863"/>
            <a:ext cx="1871089" cy="1142241"/>
            <a:chOff x="1790469" y="6206074"/>
            <a:chExt cx="1034741" cy="637439"/>
          </a:xfrm>
        </p:grpSpPr>
        <p:pic>
          <p:nvPicPr>
            <p:cNvPr id="8" name="Image 7">
              <a:extLst>
                <a:ext uri="{FF2B5EF4-FFF2-40B4-BE49-F238E27FC236}">
                  <a16:creationId xmlns:a16="http://schemas.microsoft.com/office/drawing/2014/main" id="{FAB826FF-9E1F-A44D-ADAC-066AC02ED47D}"/>
                </a:ext>
              </a:extLst>
            </p:cNvPr>
            <p:cNvPicPr>
              <a:picLocks noChangeAspect="1"/>
            </p:cNvPicPr>
            <p:nvPr/>
          </p:nvPicPr>
          <p:blipFill>
            <a:blip r:embed="rId2">
              <a:duotone>
                <a:schemeClr val="accent5">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1872941" y="6206074"/>
              <a:ext cx="457201" cy="438913"/>
            </a:xfrm>
            <a:prstGeom prst="rect">
              <a:avLst/>
            </a:prstGeom>
          </p:spPr>
        </p:pic>
        <p:sp>
          <p:nvSpPr>
            <p:cNvPr id="9" name="ZoneTexte 8">
              <a:extLst>
                <a:ext uri="{FF2B5EF4-FFF2-40B4-BE49-F238E27FC236}">
                  <a16:creationId xmlns:a16="http://schemas.microsoft.com/office/drawing/2014/main" id="{A925DAD3-D599-1440-B058-A5897179E6FB}"/>
                </a:ext>
              </a:extLst>
            </p:cNvPr>
            <p:cNvSpPr txBox="1"/>
            <p:nvPr/>
          </p:nvSpPr>
          <p:spPr>
            <a:xfrm>
              <a:off x="1790469" y="6603491"/>
              <a:ext cx="1034741" cy="2400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r>
                <a:rPr kumimoji="0" lang="fr-FR" sz="16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rPr>
                <a:t>REPLAY</a:t>
              </a:r>
              <a:endParaRPr kumimoji="0" lang="fr-FR" sz="11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endParaRPr>
            </a:p>
          </p:txBody>
        </p:sp>
      </p:grpSp>
      <p:pic>
        <p:nvPicPr>
          <p:cNvPr id="10" name="Image 9">
            <a:extLst>
              <a:ext uri="{FF2B5EF4-FFF2-40B4-BE49-F238E27FC236}">
                <a16:creationId xmlns:a16="http://schemas.microsoft.com/office/drawing/2014/main" id="{194FE6EE-1B70-5943-8EAA-782790D031A1}"/>
              </a:ext>
            </a:extLst>
          </p:cNvPr>
          <p:cNvPicPr>
            <a:picLocks noChangeAspect="1"/>
          </p:cNvPicPr>
          <p:nvPr/>
        </p:nvPicPr>
        <p:blipFill>
          <a:blip r:embed="rId4">
            <a:duotone>
              <a:schemeClr val="accent5">
                <a:shade val="45000"/>
                <a:satMod val="135000"/>
              </a:schemeClr>
              <a:prstClr val="white"/>
            </a:duotone>
            <a:extLst>
              <a:ext uri="{837473B0-CC2E-450A-ABE3-18F120FF3D39}">
                <a1611:picAttrSrcUrl xmlns:a1611="http://schemas.microsoft.com/office/drawing/2016/11/main" r:id="rId5"/>
              </a:ext>
            </a:extLst>
          </a:blip>
          <a:stretch>
            <a:fillRect/>
          </a:stretch>
        </p:blipFill>
        <p:spPr>
          <a:xfrm>
            <a:off x="6807393" y="274638"/>
            <a:ext cx="2133600" cy="1289336"/>
          </a:xfrm>
          <a:prstGeom prst="rect">
            <a:avLst/>
          </a:prstGeom>
        </p:spPr>
      </p:pic>
    </p:spTree>
    <p:extLst>
      <p:ext uri="{BB962C8B-B14F-4D97-AF65-F5344CB8AC3E}">
        <p14:creationId xmlns:p14="http://schemas.microsoft.com/office/powerpoint/2010/main" val="295538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90380"/>
          </a:xfrm>
        </p:spPr>
        <p:txBody>
          <a:bodyPr>
            <a:normAutofit fontScale="90000"/>
          </a:bodyPr>
          <a:lstStyle/>
          <a:p>
            <a:r>
              <a:rPr lang="fr-FR" dirty="0"/>
              <a:t>PRIX</a:t>
            </a:r>
          </a:p>
        </p:txBody>
      </p:sp>
      <p:sp>
        <p:nvSpPr>
          <p:cNvPr id="3" name="Espace réservé du contenu 2"/>
          <p:cNvSpPr>
            <a:spLocks noGrp="1"/>
          </p:cNvSpPr>
          <p:nvPr>
            <p:ph idx="4294967295"/>
          </p:nvPr>
        </p:nvSpPr>
        <p:spPr>
          <a:xfrm>
            <a:off x="457200" y="938358"/>
            <a:ext cx="8229600" cy="5110162"/>
          </a:xfrm>
        </p:spPr>
        <p:txBody>
          <a:bodyPr>
            <a:normAutofit/>
          </a:bodyPr>
          <a:lstStyle/>
          <a:p>
            <a:pPr marL="0" indent="0" algn="just">
              <a:buNone/>
            </a:pPr>
            <a:r>
              <a:rPr lang="fr-FR" sz="1400" b="1" dirty="0"/>
              <a:t>NOTRE PRIX</a:t>
            </a:r>
          </a:p>
          <a:p>
            <a:pPr marL="0" indent="0" algn="just">
              <a:buNone/>
            </a:pPr>
            <a:r>
              <a:rPr lang="fr-FR" sz="1400" dirty="0">
                <a:solidFill>
                  <a:schemeClr val="tx1">
                    <a:lumMod val="65000"/>
                    <a:lumOff val="35000"/>
                  </a:schemeClr>
                </a:solidFill>
              </a:rPr>
              <a:t>50 à 150€ la séance d’1H30.</a:t>
            </a:r>
          </a:p>
          <a:p>
            <a:pPr marL="0" indent="0" algn="just">
              <a:buNone/>
            </a:pPr>
            <a:r>
              <a:rPr lang="fr-FR" sz="1400" dirty="0">
                <a:solidFill>
                  <a:schemeClr val="tx1">
                    <a:lumMod val="65000"/>
                    <a:lumOff val="35000"/>
                  </a:schemeClr>
                </a:solidFill>
              </a:rPr>
              <a:t>Frais de déplacement (entre 20 et 50€)</a:t>
            </a:r>
          </a:p>
          <a:p>
            <a:pPr marL="0" indent="0" algn="just">
              <a:buNone/>
            </a:pPr>
            <a:endParaRPr lang="fr-FR" sz="1400" dirty="0">
              <a:solidFill>
                <a:schemeClr val="tx1">
                  <a:lumMod val="65000"/>
                  <a:lumOff val="35000"/>
                </a:schemeClr>
              </a:solidFill>
            </a:endParaRPr>
          </a:p>
          <a:p>
            <a:pPr marL="0" indent="0" algn="just">
              <a:buNone/>
            </a:pPr>
            <a:r>
              <a:rPr lang="fr-FR" sz="1400" b="1" dirty="0"/>
              <a:t>NOTRE SERVICE</a:t>
            </a:r>
          </a:p>
          <a:p>
            <a:pPr marL="0" indent="0" algn="just">
              <a:buNone/>
            </a:pPr>
            <a:r>
              <a:rPr lang="fr-FR" sz="1400" dirty="0">
                <a:solidFill>
                  <a:schemeClr val="tx1">
                    <a:lumMod val="65000"/>
                    <a:lumOff val="35000"/>
                  </a:schemeClr>
                </a:solidFill>
              </a:rPr>
              <a:t>Compter 30 minutes de battement entre chaque rdv : pour vous poser, prendre vos notes, vous préparer au rdv qui suit, installer et désinstaller la personne, l’accompagner vers la sortie</a:t>
            </a:r>
            <a:r>
              <a:rPr lang="mr-IN" sz="1400" dirty="0">
                <a:solidFill>
                  <a:schemeClr val="tx1">
                    <a:lumMod val="65000"/>
                    <a:lumOff val="35000"/>
                  </a:schemeClr>
                </a:solidFill>
              </a:rPr>
              <a:t>…</a:t>
            </a:r>
            <a:endParaRPr lang="fr-FR" sz="1400" dirty="0">
              <a:solidFill>
                <a:schemeClr val="tx1">
                  <a:lumMod val="65000"/>
                  <a:lumOff val="35000"/>
                </a:schemeClr>
              </a:solidFill>
            </a:endParaRPr>
          </a:p>
          <a:p>
            <a:pPr marL="0" indent="0" algn="just">
              <a:buNone/>
            </a:pPr>
            <a:r>
              <a:rPr lang="fr-FR" sz="1400" dirty="0">
                <a:solidFill>
                  <a:schemeClr val="tx1">
                    <a:lumMod val="65000"/>
                    <a:lumOff val="35000"/>
                  </a:schemeClr>
                </a:solidFill>
              </a:rPr>
              <a:t>Compter aussi que vous pourrez passer du temps en dehors du rdv sur le cas de votre client. Ceci dans le but d’avoir le meilleur accompagnement possible de la personne.</a:t>
            </a:r>
          </a:p>
          <a:p>
            <a:pPr marL="0" indent="0" algn="just">
              <a:buNone/>
            </a:pPr>
            <a:r>
              <a:rPr lang="fr-FR" sz="1400" dirty="0">
                <a:solidFill>
                  <a:schemeClr val="tx1">
                    <a:lumMod val="65000"/>
                    <a:lumOff val="35000"/>
                  </a:schemeClr>
                </a:solidFill>
              </a:rPr>
              <a:t>Tout cela demande du temps, de la réflexion, de l’énergie</a:t>
            </a:r>
            <a:r>
              <a:rPr lang="mr-IN" sz="1400" dirty="0">
                <a:solidFill>
                  <a:schemeClr val="tx1">
                    <a:lumMod val="65000"/>
                    <a:lumOff val="35000"/>
                  </a:schemeClr>
                </a:solidFill>
              </a:rPr>
              <a:t>…</a:t>
            </a:r>
            <a:r>
              <a:rPr lang="fr-FR" sz="1400" dirty="0">
                <a:solidFill>
                  <a:schemeClr val="tx1">
                    <a:lumMod val="65000"/>
                    <a:lumOff val="35000"/>
                  </a:schemeClr>
                </a:solidFill>
              </a:rPr>
              <a:t> Et cela a un prix.</a:t>
            </a:r>
          </a:p>
          <a:p>
            <a:pPr marL="0" indent="0" algn="just">
              <a:buNone/>
            </a:pPr>
            <a:endParaRPr lang="fr-FR" sz="1400" dirty="0">
              <a:solidFill>
                <a:schemeClr val="tx1">
                  <a:lumMod val="65000"/>
                  <a:lumOff val="35000"/>
                </a:schemeClr>
              </a:solidFill>
            </a:endParaRPr>
          </a:p>
          <a:p>
            <a:pPr marL="0" indent="0" algn="just">
              <a:buNone/>
            </a:pPr>
            <a:r>
              <a:rPr lang="fr-FR" sz="1400" b="1" dirty="0"/>
              <a:t>OFFRE D’APPEL/ DECOUVERTE </a:t>
            </a:r>
          </a:p>
          <a:p>
            <a:pPr marL="0" indent="0" algn="just">
              <a:buNone/>
            </a:pPr>
            <a:r>
              <a:rPr lang="fr-FR" sz="1400" dirty="0">
                <a:solidFill>
                  <a:schemeClr val="tx1">
                    <a:lumMod val="65000"/>
                    <a:lumOff val="35000"/>
                  </a:schemeClr>
                </a:solidFill>
              </a:rPr>
              <a:t>En moyenne une séance est autour de 60/70€, vous pouvez mettre en place une offre découverte à 50€ (soit 10€ de remise pour la première séance).</a:t>
            </a:r>
          </a:p>
          <a:p>
            <a:pPr marL="0" indent="0" algn="just">
              <a:buNone/>
            </a:pPr>
            <a:r>
              <a:rPr lang="fr-FR" sz="1400" dirty="0">
                <a:solidFill>
                  <a:schemeClr val="tx1">
                    <a:lumMod val="65000"/>
                    <a:lumOff val="35000"/>
                  </a:schemeClr>
                </a:solidFill>
              </a:rPr>
              <a:t>Ensuite, faites un geste commercial en offrant un tarif réduit pour un programme de plusieurs séances.</a:t>
            </a:r>
          </a:p>
          <a:p>
            <a:pPr marL="0" indent="0" algn="just">
              <a:buNone/>
            </a:pPr>
            <a:endParaRPr lang="fr-FR" sz="1400" dirty="0">
              <a:solidFill>
                <a:schemeClr val="tx1">
                  <a:lumMod val="65000"/>
                  <a:lumOff val="35000"/>
                </a:schemeClr>
              </a:solidFill>
            </a:endParaRPr>
          </a:p>
          <a:p>
            <a:pPr marL="0" indent="0" algn="ctr">
              <a:buNone/>
            </a:pPr>
            <a:r>
              <a:rPr lang="fr-FR" sz="1400" b="1" dirty="0"/>
              <a:t>Et vous quel va être votre positionnement ?</a:t>
            </a:r>
          </a:p>
        </p:txBody>
      </p:sp>
      <p:sp>
        <p:nvSpPr>
          <p:cNvPr id="4" name="Espace réservé du numéro de diapositive 1">
            <a:extLst>
              <a:ext uri="{FF2B5EF4-FFF2-40B4-BE49-F238E27FC236}">
                <a16:creationId xmlns:a16="http://schemas.microsoft.com/office/drawing/2014/main" id="{29D854BA-A5EA-43AE-8905-6AFCE95EC236}"/>
              </a:ext>
            </a:extLst>
          </p:cNvPr>
          <p:cNvSpPr>
            <a:spLocks noGrp="1"/>
          </p:cNvSpPr>
          <p:nvPr>
            <p:ph type="sldNum" sz="quarter" idx="12"/>
          </p:nvPr>
        </p:nvSpPr>
        <p:spPr>
          <a:xfrm>
            <a:off x="6486363" y="63563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Tree>
    <p:extLst>
      <p:ext uri="{BB962C8B-B14F-4D97-AF65-F5344CB8AC3E}">
        <p14:creationId xmlns:p14="http://schemas.microsoft.com/office/powerpoint/2010/main" val="699506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93364E-4091-A648-908D-5CD0D31EDEA0}"/>
              </a:ext>
            </a:extLst>
          </p:cNvPr>
          <p:cNvSpPr>
            <a:spLocks noGrp="1"/>
          </p:cNvSpPr>
          <p:nvPr>
            <p:ph type="title"/>
          </p:nvPr>
        </p:nvSpPr>
        <p:spPr/>
        <p:txBody>
          <a:bodyPr>
            <a:normAutofit/>
          </a:bodyPr>
          <a:lstStyle/>
          <a:p>
            <a:r>
              <a:rPr lang="fr-FR" sz="4000" dirty="0"/>
              <a:t>VOS RÉPONSES</a:t>
            </a:r>
          </a:p>
        </p:txBody>
      </p:sp>
      <p:sp>
        <p:nvSpPr>
          <p:cNvPr id="12" name="Espace réservé du numéro de diapositive 1">
            <a:extLst>
              <a:ext uri="{FF2B5EF4-FFF2-40B4-BE49-F238E27FC236}">
                <a16:creationId xmlns:a16="http://schemas.microsoft.com/office/drawing/2014/main" id="{55CCCDBB-E7A2-ABB9-FC56-5CFA7D3206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0F5CF0-21A4-EA45-B4DB-FAD47983B0C4}"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 l ZEN TOUCH</a:t>
            </a:r>
          </a:p>
        </p:txBody>
      </p:sp>
      <p:sp>
        <p:nvSpPr>
          <p:cNvPr id="3" name="Espace réservé du contenu 2">
            <a:extLst>
              <a:ext uri="{FF2B5EF4-FFF2-40B4-BE49-F238E27FC236}">
                <a16:creationId xmlns:a16="http://schemas.microsoft.com/office/drawing/2014/main" id="{7F076948-D8C3-444C-AE02-743483FA372C}"/>
              </a:ext>
            </a:extLst>
          </p:cNvPr>
          <p:cNvSpPr>
            <a:spLocks noGrp="1"/>
          </p:cNvSpPr>
          <p:nvPr>
            <p:ph idx="4294967295"/>
          </p:nvPr>
        </p:nvSpPr>
        <p:spPr>
          <a:xfrm>
            <a:off x="1325563" y="1735138"/>
            <a:ext cx="7818437" cy="4440237"/>
          </a:xfrm>
        </p:spPr>
        <p:txBody>
          <a:bodyPr>
            <a:normAutofit/>
          </a:bodyPr>
          <a:lstStyle/>
          <a:p>
            <a:pPr marL="0" indent="0">
              <a:buNone/>
            </a:pPr>
            <a:endParaRPr lang="fr-FR" sz="2000" dirty="0">
              <a:solidFill>
                <a:schemeClr val="tx1">
                  <a:lumMod val="50000"/>
                  <a:lumOff val="50000"/>
                </a:schemeClr>
              </a:solidFill>
            </a:endParaRPr>
          </a:p>
          <a:p>
            <a:pPr marL="0" indent="0">
              <a:buNone/>
            </a:pPr>
            <a:r>
              <a:rPr lang="fr-FR" sz="2000" dirty="0">
                <a:solidFill>
                  <a:schemeClr val="tx1">
                    <a:lumMod val="50000"/>
                    <a:lumOff val="50000"/>
                  </a:schemeClr>
                </a:solidFill>
              </a:rPr>
              <a:t>Vos réponses:</a:t>
            </a:r>
          </a:p>
          <a:p>
            <a:pPr marL="0" indent="0">
              <a:buNone/>
            </a:pPr>
            <a:endParaRPr lang="fr-FR" sz="2000" dirty="0">
              <a:solidFill>
                <a:schemeClr val="tx1">
                  <a:lumMod val="50000"/>
                  <a:lumOff val="50000"/>
                </a:schemeClr>
              </a:solidFill>
            </a:endParaRPr>
          </a:p>
          <a:p>
            <a:pPr marL="0" indent="0">
              <a:buNone/>
            </a:pPr>
            <a:endParaRPr lang="fr-FR" sz="2000" dirty="0">
              <a:solidFill>
                <a:schemeClr val="tx1">
                  <a:lumMod val="50000"/>
                  <a:lumOff val="50000"/>
                </a:schemeClr>
              </a:solidFill>
            </a:endParaRPr>
          </a:p>
        </p:txBody>
      </p:sp>
      <p:grpSp>
        <p:nvGrpSpPr>
          <p:cNvPr id="7" name="Groupe 6">
            <a:extLst>
              <a:ext uri="{FF2B5EF4-FFF2-40B4-BE49-F238E27FC236}">
                <a16:creationId xmlns:a16="http://schemas.microsoft.com/office/drawing/2014/main" id="{730FD8CD-F67D-8D4A-90D7-9F63ED26107E}"/>
              </a:ext>
            </a:extLst>
          </p:cNvPr>
          <p:cNvGrpSpPr/>
          <p:nvPr/>
        </p:nvGrpSpPr>
        <p:grpSpPr>
          <a:xfrm>
            <a:off x="730068" y="367863"/>
            <a:ext cx="1871089" cy="1142241"/>
            <a:chOff x="1790469" y="6206074"/>
            <a:chExt cx="1034741" cy="637439"/>
          </a:xfrm>
        </p:grpSpPr>
        <p:pic>
          <p:nvPicPr>
            <p:cNvPr id="8" name="Image 7">
              <a:extLst>
                <a:ext uri="{FF2B5EF4-FFF2-40B4-BE49-F238E27FC236}">
                  <a16:creationId xmlns:a16="http://schemas.microsoft.com/office/drawing/2014/main" id="{FAB826FF-9E1F-A44D-ADAC-066AC02ED47D}"/>
                </a:ext>
              </a:extLst>
            </p:cNvPr>
            <p:cNvPicPr>
              <a:picLocks noChangeAspect="1"/>
            </p:cNvPicPr>
            <p:nvPr/>
          </p:nvPicPr>
          <p:blipFill>
            <a:blip r:embed="rId2">
              <a:duotone>
                <a:schemeClr val="accent5">
                  <a:shade val="45000"/>
                  <a:satMod val="135000"/>
                </a:schemeClr>
                <a:prstClr val="white"/>
              </a:duotone>
              <a:extLst>
                <a:ext uri="{837473B0-CC2E-450A-ABE3-18F120FF3D39}">
                  <a1611:picAttrSrcUrl xmlns:a1611="http://schemas.microsoft.com/office/drawing/2016/11/main" r:id="rId3"/>
                </a:ext>
              </a:extLst>
            </a:blip>
            <a:stretch>
              <a:fillRect/>
            </a:stretch>
          </p:blipFill>
          <p:spPr>
            <a:xfrm>
              <a:off x="1872941" y="6206074"/>
              <a:ext cx="457201" cy="438913"/>
            </a:xfrm>
            <a:prstGeom prst="rect">
              <a:avLst/>
            </a:prstGeom>
          </p:spPr>
        </p:pic>
        <p:sp>
          <p:nvSpPr>
            <p:cNvPr id="9" name="ZoneTexte 8">
              <a:extLst>
                <a:ext uri="{FF2B5EF4-FFF2-40B4-BE49-F238E27FC236}">
                  <a16:creationId xmlns:a16="http://schemas.microsoft.com/office/drawing/2014/main" id="{A925DAD3-D599-1440-B058-A5897179E6FB}"/>
                </a:ext>
              </a:extLst>
            </p:cNvPr>
            <p:cNvSpPr txBox="1"/>
            <p:nvPr/>
          </p:nvSpPr>
          <p:spPr>
            <a:xfrm>
              <a:off x="1790469" y="6603491"/>
              <a:ext cx="1034741" cy="2400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4BACC6">
                      <a:lumMod val="50000"/>
                    </a:srgbClr>
                  </a:solidFill>
                  <a:effectLst/>
                  <a:uLnTx/>
                  <a:uFillTx/>
                  <a:latin typeface="Geoma Thin Demo" panose="02000500000000000000" pitchFamily="2" charset="77"/>
                  <a:ea typeface="+mn-ea"/>
                  <a:cs typeface="+mn-cs"/>
                </a:rPr>
                <a:t>       </a:t>
              </a:r>
              <a:r>
                <a:rPr kumimoji="0" lang="fr-FR" sz="16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rPr>
                <a:t>REPLAY</a:t>
              </a:r>
              <a:endParaRPr kumimoji="0" lang="fr-FR" sz="1100" b="0" i="0" u="none" strike="noStrike" kern="1200" cap="none" spc="0" normalizeH="0" baseline="0" noProof="0" dirty="0">
                <a:ln>
                  <a:noFill/>
                </a:ln>
                <a:solidFill>
                  <a:srgbClr val="4BACC6">
                    <a:lumMod val="40000"/>
                    <a:lumOff val="60000"/>
                  </a:srgbClr>
                </a:solidFill>
                <a:effectLst/>
                <a:uLnTx/>
                <a:uFillTx/>
                <a:latin typeface="Geoma Thin Demo" panose="02000500000000000000" pitchFamily="2" charset="77"/>
                <a:ea typeface="+mn-ea"/>
                <a:cs typeface="+mn-cs"/>
              </a:endParaRPr>
            </a:p>
          </p:txBody>
        </p:sp>
      </p:grpSp>
      <p:pic>
        <p:nvPicPr>
          <p:cNvPr id="10" name="Image 9">
            <a:extLst>
              <a:ext uri="{FF2B5EF4-FFF2-40B4-BE49-F238E27FC236}">
                <a16:creationId xmlns:a16="http://schemas.microsoft.com/office/drawing/2014/main" id="{194FE6EE-1B70-5943-8EAA-782790D031A1}"/>
              </a:ext>
            </a:extLst>
          </p:cNvPr>
          <p:cNvPicPr>
            <a:picLocks noChangeAspect="1"/>
          </p:cNvPicPr>
          <p:nvPr/>
        </p:nvPicPr>
        <p:blipFill>
          <a:blip r:embed="rId4">
            <a:duotone>
              <a:schemeClr val="accent5">
                <a:shade val="45000"/>
                <a:satMod val="135000"/>
              </a:schemeClr>
              <a:prstClr val="white"/>
            </a:duotone>
            <a:extLst>
              <a:ext uri="{837473B0-CC2E-450A-ABE3-18F120FF3D39}">
                <a1611:picAttrSrcUrl xmlns:a1611="http://schemas.microsoft.com/office/drawing/2016/11/main" r:id="rId5"/>
              </a:ext>
            </a:extLst>
          </a:blip>
          <a:stretch>
            <a:fillRect/>
          </a:stretch>
        </p:blipFill>
        <p:spPr>
          <a:xfrm>
            <a:off x="6807393" y="274638"/>
            <a:ext cx="2133600" cy="1289336"/>
          </a:xfrm>
          <a:prstGeom prst="rect">
            <a:avLst/>
          </a:prstGeom>
        </p:spPr>
      </p:pic>
    </p:spTree>
    <p:extLst>
      <p:ext uri="{BB962C8B-B14F-4D97-AF65-F5344CB8AC3E}">
        <p14:creationId xmlns:p14="http://schemas.microsoft.com/office/powerpoint/2010/main" val="846847382"/>
      </p:ext>
    </p:extLst>
  </p:cSld>
  <p:clrMapOvr>
    <a:masterClrMapping/>
  </p:clrMapOvr>
</p:sld>
</file>

<file path=ppt/theme/theme1.xml><?xml version="1.0" encoding="utf-8"?>
<a:theme xmlns:a="http://schemas.openxmlformats.org/drawingml/2006/main" name="ZT PPT 22 b">
  <a:themeElements>
    <a:clrScheme name="ZEN TOUCH 1">
      <a:dk1>
        <a:srgbClr val="000000"/>
      </a:dk1>
      <a:lt1>
        <a:sysClr val="window" lastClr="FFFFFF"/>
      </a:lt1>
      <a:dk2>
        <a:srgbClr val="191918"/>
      </a:dk2>
      <a:lt2>
        <a:srgbClr val="FFFFFF"/>
      </a:lt2>
      <a:accent1>
        <a:srgbClr val="1E8EA4"/>
      </a:accent1>
      <a:accent2>
        <a:srgbClr val="F47A7A"/>
      </a:accent2>
      <a:accent3>
        <a:srgbClr val="98D8D8"/>
      </a:accent3>
      <a:accent4>
        <a:srgbClr val="E7F7F5"/>
      </a:accent4>
      <a:accent5>
        <a:srgbClr val="F9EAEA"/>
      </a:accent5>
      <a:accent6>
        <a:srgbClr val="4D4D4D"/>
      </a:accent6>
      <a:hlink>
        <a:srgbClr val="5F5F5F"/>
      </a:hlink>
      <a:folHlink>
        <a:srgbClr val="919191"/>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1164</Words>
  <Application>Microsoft Macintosh PowerPoint</Application>
  <PresentationFormat>Affichage à l'écran (4:3)</PresentationFormat>
  <Paragraphs>218</Paragraphs>
  <Slides>25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25</vt:i4>
      </vt:variant>
    </vt:vector>
  </HeadingPairs>
  <TitlesOfParts>
    <vt:vector size="32" baseType="lpstr">
      <vt:lpstr>Arial</vt:lpstr>
      <vt:lpstr>Calibri</vt:lpstr>
      <vt:lpstr>Century Gothic</vt:lpstr>
      <vt:lpstr>Geoma Thin Demo</vt:lpstr>
      <vt:lpstr>Perpetua</vt:lpstr>
      <vt:lpstr>Wingdings</vt:lpstr>
      <vt:lpstr>ZT PPT 22 b</vt:lpstr>
      <vt:lpstr>WORKBOOK Mon journal de bord  LE MARCHÉ</vt:lpstr>
      <vt:lpstr>WORKBOOK de</vt:lpstr>
      <vt:lpstr>LE PLAN MARKETING</vt:lpstr>
      <vt:lpstr>OFFRE</vt:lpstr>
      <vt:lpstr>VOS RÉPONSES</vt:lpstr>
      <vt:lpstr>OFFRE</vt:lpstr>
      <vt:lpstr>VOS IMPRESSIONS</vt:lpstr>
      <vt:lpstr>PRIX</vt:lpstr>
      <vt:lpstr>VOS RÉPONSES</vt:lpstr>
      <vt:lpstr>LIEU – ZONE DE PRÉSENCE</vt:lpstr>
      <vt:lpstr>VOS RÉPONSES</vt:lpstr>
      <vt:lpstr>PROMOTION</vt:lpstr>
      <vt:lpstr>VOS RÉPONSES</vt:lpstr>
      <vt:lpstr>UNICITÉ - DIFFÉRENCIATION</vt:lpstr>
      <vt:lpstr>VOS RÉPONSES</vt:lpstr>
      <vt:lpstr>VOS IMPRESSIONS</vt:lpstr>
      <vt:lpstr>LET’S GO</vt:lpstr>
      <vt:lpstr>STRATÉGIE D’ENTRÉE SUR LE MARCHÉ</vt:lpstr>
      <vt:lpstr>LES OPPORTUNITÉS</vt:lpstr>
      <vt:lpstr>VOS RÉPONSES</vt:lpstr>
      <vt:lpstr>PUBLIC CIBLE</vt:lpstr>
      <vt:lpstr>DES ACTIVITÉS ANNEXES</vt:lpstr>
      <vt:lpstr>LE COACHING EN PRATIQUE</vt:lpstr>
      <vt:lpstr>PARTICULIER COACHING</vt:lpstr>
      <vt:lpstr>VOS RÉPONSES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WORKBOOK Mon journal de bord  LE MARCHÉ</dc:title>
  <dc:creator>Meryl Fabre</dc:creator>
  <cp:lastModifiedBy>Meryl Fabre</cp:lastModifiedBy>
  <cp:revision>1</cp:revision>
  <dcterms:created xsi:type="dcterms:W3CDTF">2022-08-19T15:49:41Z</dcterms:created>
  <dcterms:modified xsi:type="dcterms:W3CDTF">2022-08-19T15:50:20Z</dcterms:modified>
</cp:coreProperties>
</file>